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8" r:id="rId4"/>
  </p:sldMasterIdLst>
  <p:notesMasterIdLst>
    <p:notesMasterId r:id="rId17"/>
  </p:notesMasterIdLst>
  <p:handoutMasterIdLst>
    <p:handoutMasterId r:id="rId18"/>
  </p:handoutMasterIdLst>
  <p:sldIdLst>
    <p:sldId id="271" r:id="rId5"/>
    <p:sldId id="285" r:id="rId6"/>
    <p:sldId id="274" r:id="rId7"/>
    <p:sldId id="273" r:id="rId8"/>
    <p:sldId id="287" r:id="rId9"/>
    <p:sldId id="288" r:id="rId10"/>
    <p:sldId id="289" r:id="rId11"/>
    <p:sldId id="295" r:id="rId12"/>
    <p:sldId id="292" r:id="rId13"/>
    <p:sldId id="293" r:id="rId14"/>
    <p:sldId id="294" r:id="rId15"/>
    <p:sldId id="286"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Myriad Pro" panose="020B050303040302020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AF0000"/>
    <a:srgbClr val="BF2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9AED00-AC80-402F-9592-18D7B6AA2A3B}" v="18" dt="2021-05-19T16:24:09.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96" autoAdjust="0"/>
  </p:normalViewPr>
  <p:slideViewPr>
    <p:cSldViewPr snapToGrid="0">
      <p:cViewPr varScale="1">
        <p:scale>
          <a:sx n="46" d="100"/>
          <a:sy n="46" d="100"/>
        </p:scale>
        <p:origin x="1860" y="36"/>
      </p:cViewPr>
      <p:guideLst>
        <p:guide orient="horz"/>
        <p:guide pos="2880"/>
      </p:guideLst>
    </p:cSldViewPr>
  </p:slideViewPr>
  <p:notesTextViewPr>
    <p:cViewPr>
      <p:scale>
        <a:sx n="1" d="1"/>
        <a:sy n="1" d="1"/>
      </p:scale>
      <p:origin x="0" y="-224"/>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Shotick" userId="28dbc28d-0518-4657-9c2b-801c46d9446b" providerId="ADAL" clId="{D19AED00-AC80-402F-9592-18D7B6AA2A3B}"/>
    <pc:docChg chg="undo custSel addSld delSld modSld sldOrd">
      <pc:chgData name="Kimberly Shotick" userId="28dbc28d-0518-4657-9c2b-801c46d9446b" providerId="ADAL" clId="{D19AED00-AC80-402F-9592-18D7B6AA2A3B}" dt="2021-05-19T16:28:03.756" v="5912" actId="20577"/>
      <pc:docMkLst>
        <pc:docMk/>
      </pc:docMkLst>
      <pc:sldChg chg="modSp mod">
        <pc:chgData name="Kimberly Shotick" userId="28dbc28d-0518-4657-9c2b-801c46d9446b" providerId="ADAL" clId="{D19AED00-AC80-402F-9592-18D7B6AA2A3B}" dt="2021-05-17T17:21:50.238" v="53" actId="27636"/>
        <pc:sldMkLst>
          <pc:docMk/>
          <pc:sldMk cId="239249170" sldId="271"/>
        </pc:sldMkLst>
        <pc:spChg chg="mod">
          <ac:chgData name="Kimberly Shotick" userId="28dbc28d-0518-4657-9c2b-801c46d9446b" providerId="ADAL" clId="{D19AED00-AC80-402F-9592-18D7B6AA2A3B}" dt="2021-05-17T17:21:27.447" v="1" actId="27636"/>
          <ac:spMkLst>
            <pc:docMk/>
            <pc:sldMk cId="239249170" sldId="271"/>
            <ac:spMk id="2" creationId="{00000000-0000-0000-0000-000000000000}"/>
          </ac:spMkLst>
        </pc:spChg>
        <pc:spChg chg="mod">
          <ac:chgData name="Kimberly Shotick" userId="28dbc28d-0518-4657-9c2b-801c46d9446b" providerId="ADAL" clId="{D19AED00-AC80-402F-9592-18D7B6AA2A3B}" dt="2021-05-17T17:21:50.238" v="53" actId="27636"/>
          <ac:spMkLst>
            <pc:docMk/>
            <pc:sldMk cId="239249170" sldId="271"/>
            <ac:spMk id="4" creationId="{00000000-0000-0000-0000-000000000000}"/>
          </ac:spMkLst>
        </pc:spChg>
      </pc:sldChg>
      <pc:sldChg chg="addSp delSp modSp mod modNotesTx">
        <pc:chgData name="Kimberly Shotick" userId="28dbc28d-0518-4657-9c2b-801c46d9446b" providerId="ADAL" clId="{D19AED00-AC80-402F-9592-18D7B6AA2A3B}" dt="2021-05-17T19:32:32.650" v="4073"/>
        <pc:sldMkLst>
          <pc:docMk/>
          <pc:sldMk cId="1983547366" sldId="273"/>
        </pc:sldMkLst>
        <pc:spChg chg="mod">
          <ac:chgData name="Kimberly Shotick" userId="28dbc28d-0518-4657-9c2b-801c46d9446b" providerId="ADAL" clId="{D19AED00-AC80-402F-9592-18D7B6AA2A3B}" dt="2021-05-17T17:23:45.771" v="155" actId="20577"/>
          <ac:spMkLst>
            <pc:docMk/>
            <pc:sldMk cId="1983547366" sldId="273"/>
            <ac:spMk id="3" creationId="{08BC89F8-16B4-4F7C-A557-8841A5F6B7E9}"/>
          </ac:spMkLst>
        </pc:spChg>
        <pc:spChg chg="add del mod">
          <ac:chgData name="Kimberly Shotick" userId="28dbc28d-0518-4657-9c2b-801c46d9446b" providerId="ADAL" clId="{D19AED00-AC80-402F-9592-18D7B6AA2A3B}" dt="2021-05-17T17:24:53.317" v="175" actId="478"/>
          <ac:spMkLst>
            <pc:docMk/>
            <pc:sldMk cId="1983547366" sldId="273"/>
            <ac:spMk id="7" creationId="{CEAD13CA-E8BB-4021-952B-57CF64BB7FB0}"/>
          </ac:spMkLst>
        </pc:spChg>
        <pc:spChg chg="add del mod">
          <ac:chgData name="Kimberly Shotick" userId="28dbc28d-0518-4657-9c2b-801c46d9446b" providerId="ADAL" clId="{D19AED00-AC80-402F-9592-18D7B6AA2A3B}" dt="2021-05-17T17:24:50.169" v="174" actId="21"/>
          <ac:spMkLst>
            <pc:docMk/>
            <pc:sldMk cId="1983547366" sldId="273"/>
            <ac:spMk id="8" creationId="{D45262F2-2B8B-4147-986F-B34ED7344E37}"/>
          </ac:spMkLst>
        </pc:spChg>
        <pc:spChg chg="add mod">
          <ac:chgData name="Kimberly Shotick" userId="28dbc28d-0518-4657-9c2b-801c46d9446b" providerId="ADAL" clId="{D19AED00-AC80-402F-9592-18D7B6AA2A3B}" dt="2021-05-17T19:09:27.769" v="4020" actId="14100"/>
          <ac:spMkLst>
            <pc:docMk/>
            <pc:sldMk cId="1983547366" sldId="273"/>
            <ac:spMk id="10" creationId="{02403C29-1C09-4E4B-A7DA-9D7CACE52D6C}"/>
          </ac:spMkLst>
        </pc:spChg>
        <pc:picChg chg="del">
          <ac:chgData name="Kimberly Shotick" userId="28dbc28d-0518-4657-9c2b-801c46d9446b" providerId="ADAL" clId="{D19AED00-AC80-402F-9592-18D7B6AA2A3B}" dt="2021-05-17T17:24:46.423" v="171" actId="478"/>
          <ac:picMkLst>
            <pc:docMk/>
            <pc:sldMk cId="1983547366" sldId="273"/>
            <ac:picMk id="4" creationId="{047AEC69-86D9-464B-8633-B3DDC43F587A}"/>
          </ac:picMkLst>
        </pc:picChg>
        <pc:picChg chg="del mod">
          <ac:chgData name="Kimberly Shotick" userId="28dbc28d-0518-4657-9c2b-801c46d9446b" providerId="ADAL" clId="{D19AED00-AC80-402F-9592-18D7B6AA2A3B}" dt="2021-05-17T17:24:45.949" v="170" actId="478"/>
          <ac:picMkLst>
            <pc:docMk/>
            <pc:sldMk cId="1983547366" sldId="273"/>
            <ac:picMk id="5" creationId="{F751071B-71A7-4213-BA88-7CDB5F5E74C2}"/>
          </ac:picMkLst>
        </pc:picChg>
        <pc:picChg chg="del">
          <ac:chgData name="Kimberly Shotick" userId="28dbc28d-0518-4657-9c2b-801c46d9446b" providerId="ADAL" clId="{D19AED00-AC80-402F-9592-18D7B6AA2A3B}" dt="2021-05-17T17:24:44.856" v="169" actId="478"/>
          <ac:picMkLst>
            <pc:docMk/>
            <pc:sldMk cId="1983547366" sldId="273"/>
            <ac:picMk id="6" creationId="{69922E83-E4C3-48D6-8235-B126C784339E}"/>
          </ac:picMkLst>
        </pc:picChg>
        <pc:picChg chg="add del mod">
          <ac:chgData name="Kimberly Shotick" userId="28dbc28d-0518-4657-9c2b-801c46d9446b" providerId="ADAL" clId="{D19AED00-AC80-402F-9592-18D7B6AA2A3B}" dt="2021-05-17T17:24:50.169" v="174" actId="21"/>
          <ac:picMkLst>
            <pc:docMk/>
            <pc:sldMk cId="1983547366" sldId="273"/>
            <ac:picMk id="9" creationId="{246CE188-C32E-4A6E-AA97-3A620FC8FE11}"/>
          </ac:picMkLst>
        </pc:picChg>
        <pc:picChg chg="add mod modCrop">
          <ac:chgData name="Kimberly Shotick" userId="28dbc28d-0518-4657-9c2b-801c46d9446b" providerId="ADAL" clId="{D19AED00-AC80-402F-9592-18D7B6AA2A3B}" dt="2021-05-17T19:09:17.267" v="4018" actId="732"/>
          <ac:picMkLst>
            <pc:docMk/>
            <pc:sldMk cId="1983547366" sldId="273"/>
            <ac:picMk id="11" creationId="{67446BFC-DB58-425A-9119-FC3E08918193}"/>
          </ac:picMkLst>
        </pc:picChg>
      </pc:sldChg>
      <pc:sldChg chg="addSp delSp modSp mod modAnim modNotesTx">
        <pc:chgData name="Kimberly Shotick" userId="28dbc28d-0518-4657-9c2b-801c46d9446b" providerId="ADAL" clId="{D19AED00-AC80-402F-9592-18D7B6AA2A3B}" dt="2021-05-17T19:01:48.123" v="3594" actId="1076"/>
        <pc:sldMkLst>
          <pc:docMk/>
          <pc:sldMk cId="3346403427" sldId="274"/>
        </pc:sldMkLst>
        <pc:spChg chg="del mod">
          <ac:chgData name="Kimberly Shotick" userId="28dbc28d-0518-4657-9c2b-801c46d9446b" providerId="ADAL" clId="{D19AED00-AC80-402F-9592-18D7B6AA2A3B}" dt="2021-05-17T18:54:00.877" v="3014" actId="931"/>
          <ac:spMkLst>
            <pc:docMk/>
            <pc:sldMk cId="3346403427" sldId="274"/>
            <ac:spMk id="3" creationId="{927C9E90-5BDD-4C20-AF1E-C8CF463FB07B}"/>
          </ac:spMkLst>
        </pc:spChg>
        <pc:spChg chg="add mod">
          <ac:chgData name="Kimberly Shotick" userId="28dbc28d-0518-4657-9c2b-801c46d9446b" providerId="ADAL" clId="{D19AED00-AC80-402F-9592-18D7B6AA2A3B}" dt="2021-05-17T19:01:48.123" v="3594" actId="1076"/>
          <ac:spMkLst>
            <pc:docMk/>
            <pc:sldMk cId="3346403427" sldId="274"/>
            <ac:spMk id="7" creationId="{87EDB437-154A-4722-B443-2EE21C6ECC09}"/>
          </ac:spMkLst>
        </pc:spChg>
        <pc:spChg chg="mod">
          <ac:chgData name="Kimberly Shotick" userId="28dbc28d-0518-4657-9c2b-801c46d9446b" providerId="ADAL" clId="{D19AED00-AC80-402F-9592-18D7B6AA2A3B}" dt="2021-05-17T17:23:29.102" v="105" actId="20577"/>
          <ac:spMkLst>
            <pc:docMk/>
            <pc:sldMk cId="3346403427" sldId="274"/>
            <ac:spMk id="9" creationId="{B80B4A87-9BDE-4DB4-90E0-B33D996926D1}"/>
          </ac:spMkLst>
        </pc:spChg>
        <pc:picChg chg="add mod">
          <ac:chgData name="Kimberly Shotick" userId="28dbc28d-0518-4657-9c2b-801c46d9446b" providerId="ADAL" clId="{D19AED00-AC80-402F-9592-18D7B6AA2A3B}" dt="2021-05-17T18:55:36.718" v="3064" actId="1076"/>
          <ac:picMkLst>
            <pc:docMk/>
            <pc:sldMk cId="3346403427" sldId="274"/>
            <ac:picMk id="4" creationId="{35D0D300-67F0-4EB1-9A8D-AB82B3C5D174}"/>
          </ac:picMkLst>
        </pc:picChg>
      </pc:sldChg>
      <pc:sldChg chg="del">
        <pc:chgData name="Kimberly Shotick" userId="28dbc28d-0518-4657-9c2b-801c46d9446b" providerId="ADAL" clId="{D19AED00-AC80-402F-9592-18D7B6AA2A3B}" dt="2021-05-17T17:23:58.218" v="159" actId="47"/>
        <pc:sldMkLst>
          <pc:docMk/>
          <pc:sldMk cId="383530548" sldId="275"/>
        </pc:sldMkLst>
      </pc:sldChg>
      <pc:sldChg chg="del">
        <pc:chgData name="Kimberly Shotick" userId="28dbc28d-0518-4657-9c2b-801c46d9446b" providerId="ADAL" clId="{D19AED00-AC80-402F-9592-18D7B6AA2A3B}" dt="2021-05-17T17:23:56.097" v="158" actId="47"/>
        <pc:sldMkLst>
          <pc:docMk/>
          <pc:sldMk cId="250514486" sldId="276"/>
        </pc:sldMkLst>
      </pc:sldChg>
      <pc:sldChg chg="del">
        <pc:chgData name="Kimberly Shotick" userId="28dbc28d-0518-4657-9c2b-801c46d9446b" providerId="ADAL" clId="{D19AED00-AC80-402F-9592-18D7B6AA2A3B}" dt="2021-05-17T17:23:59.397" v="160" actId="47"/>
        <pc:sldMkLst>
          <pc:docMk/>
          <pc:sldMk cId="833547986" sldId="277"/>
        </pc:sldMkLst>
      </pc:sldChg>
      <pc:sldChg chg="del">
        <pc:chgData name="Kimberly Shotick" userId="28dbc28d-0518-4657-9c2b-801c46d9446b" providerId="ADAL" clId="{D19AED00-AC80-402F-9592-18D7B6AA2A3B}" dt="2021-05-17T17:24:00.435" v="161" actId="47"/>
        <pc:sldMkLst>
          <pc:docMk/>
          <pc:sldMk cId="1172547450" sldId="278"/>
        </pc:sldMkLst>
      </pc:sldChg>
      <pc:sldChg chg="del">
        <pc:chgData name="Kimberly Shotick" userId="28dbc28d-0518-4657-9c2b-801c46d9446b" providerId="ADAL" clId="{D19AED00-AC80-402F-9592-18D7B6AA2A3B}" dt="2021-05-17T17:24:01.533" v="162" actId="47"/>
        <pc:sldMkLst>
          <pc:docMk/>
          <pc:sldMk cId="1226192007" sldId="279"/>
        </pc:sldMkLst>
      </pc:sldChg>
      <pc:sldChg chg="del">
        <pc:chgData name="Kimberly Shotick" userId="28dbc28d-0518-4657-9c2b-801c46d9446b" providerId="ADAL" clId="{D19AED00-AC80-402F-9592-18D7B6AA2A3B}" dt="2021-05-17T17:24:02.848" v="163" actId="47"/>
        <pc:sldMkLst>
          <pc:docMk/>
          <pc:sldMk cId="1912746401" sldId="280"/>
        </pc:sldMkLst>
      </pc:sldChg>
      <pc:sldChg chg="del">
        <pc:chgData name="Kimberly Shotick" userId="28dbc28d-0518-4657-9c2b-801c46d9446b" providerId="ADAL" clId="{D19AED00-AC80-402F-9592-18D7B6AA2A3B}" dt="2021-05-17T17:24:03.815" v="164" actId="47"/>
        <pc:sldMkLst>
          <pc:docMk/>
          <pc:sldMk cId="2187462530" sldId="281"/>
        </pc:sldMkLst>
      </pc:sldChg>
      <pc:sldChg chg="del">
        <pc:chgData name="Kimberly Shotick" userId="28dbc28d-0518-4657-9c2b-801c46d9446b" providerId="ADAL" clId="{D19AED00-AC80-402F-9592-18D7B6AA2A3B}" dt="2021-05-17T17:24:05.088" v="165" actId="47"/>
        <pc:sldMkLst>
          <pc:docMk/>
          <pc:sldMk cId="966235530" sldId="282"/>
        </pc:sldMkLst>
      </pc:sldChg>
      <pc:sldChg chg="delSp modSp mod">
        <pc:chgData name="Kimberly Shotick" userId="28dbc28d-0518-4657-9c2b-801c46d9446b" providerId="ADAL" clId="{D19AED00-AC80-402F-9592-18D7B6AA2A3B}" dt="2021-05-17T18:51:30.031" v="3011" actId="20577"/>
        <pc:sldMkLst>
          <pc:docMk/>
          <pc:sldMk cId="2156054435" sldId="285"/>
        </pc:sldMkLst>
        <pc:spChg chg="del">
          <ac:chgData name="Kimberly Shotick" userId="28dbc28d-0518-4657-9c2b-801c46d9446b" providerId="ADAL" clId="{D19AED00-AC80-402F-9592-18D7B6AA2A3B}" dt="2021-05-17T17:22:09.195" v="55" actId="478"/>
          <ac:spMkLst>
            <pc:docMk/>
            <pc:sldMk cId="2156054435" sldId="285"/>
            <ac:spMk id="6" creationId="{9FB43B7B-D238-450A-9C01-9EA3D28C340F}"/>
          </ac:spMkLst>
        </pc:spChg>
        <pc:spChg chg="mod">
          <ac:chgData name="Kimberly Shotick" userId="28dbc28d-0518-4657-9c2b-801c46d9446b" providerId="ADAL" clId="{D19AED00-AC80-402F-9592-18D7B6AA2A3B}" dt="2021-05-17T17:22:03.788" v="54" actId="20577"/>
          <ac:spMkLst>
            <pc:docMk/>
            <pc:sldMk cId="2156054435" sldId="285"/>
            <ac:spMk id="9" creationId="{B80B4A87-9BDE-4DB4-90E0-B33D996926D1}"/>
          </ac:spMkLst>
        </pc:spChg>
        <pc:spChg chg="mod">
          <ac:chgData name="Kimberly Shotick" userId="28dbc28d-0518-4657-9c2b-801c46d9446b" providerId="ADAL" clId="{D19AED00-AC80-402F-9592-18D7B6AA2A3B}" dt="2021-05-17T18:51:30.031" v="3011" actId="20577"/>
          <ac:spMkLst>
            <pc:docMk/>
            <pc:sldMk cId="2156054435" sldId="285"/>
            <ac:spMk id="10" creationId="{9FB43B7B-D238-450A-9C01-9EA3D28C340F}"/>
          </ac:spMkLst>
        </pc:spChg>
        <pc:spChg chg="del">
          <ac:chgData name="Kimberly Shotick" userId="28dbc28d-0518-4657-9c2b-801c46d9446b" providerId="ADAL" clId="{D19AED00-AC80-402F-9592-18D7B6AA2A3B}" dt="2021-05-17T17:22:12.064" v="56" actId="478"/>
          <ac:spMkLst>
            <pc:docMk/>
            <pc:sldMk cId="2156054435" sldId="285"/>
            <ac:spMk id="11" creationId="{02C269DF-A3DE-43F7-B456-9060202C6335}"/>
          </ac:spMkLst>
        </pc:spChg>
        <pc:spChg chg="del">
          <ac:chgData name="Kimberly Shotick" userId="28dbc28d-0518-4657-9c2b-801c46d9446b" providerId="ADAL" clId="{D19AED00-AC80-402F-9592-18D7B6AA2A3B}" dt="2021-05-17T17:22:09.195" v="55" actId="478"/>
          <ac:spMkLst>
            <pc:docMk/>
            <pc:sldMk cId="2156054435" sldId="285"/>
            <ac:spMk id="12" creationId="{9FB43B7B-D238-450A-9C01-9EA3D28C340F}"/>
          </ac:spMkLst>
        </pc:spChg>
        <pc:picChg chg="del">
          <ac:chgData name="Kimberly Shotick" userId="28dbc28d-0518-4657-9c2b-801c46d9446b" providerId="ADAL" clId="{D19AED00-AC80-402F-9592-18D7B6AA2A3B}" dt="2021-05-17T17:22:09.195" v="55" actId="478"/>
          <ac:picMkLst>
            <pc:docMk/>
            <pc:sldMk cId="2156054435" sldId="285"/>
            <ac:picMk id="2" creationId="{350D8FF0-28AA-47B9-8883-02E6595175B6}"/>
          </ac:picMkLst>
        </pc:picChg>
        <pc:picChg chg="mod modCrop">
          <ac:chgData name="Kimberly Shotick" userId="28dbc28d-0518-4657-9c2b-801c46d9446b" providerId="ADAL" clId="{D19AED00-AC80-402F-9592-18D7B6AA2A3B}" dt="2021-05-17T17:23:09.008" v="91" actId="1076"/>
          <ac:picMkLst>
            <pc:docMk/>
            <pc:sldMk cId="2156054435" sldId="285"/>
            <ac:picMk id="3" creationId="{319F2484-B7B1-4B99-B9D6-3FC014A7D028}"/>
          </ac:picMkLst>
        </pc:picChg>
        <pc:picChg chg="del">
          <ac:chgData name="Kimberly Shotick" userId="28dbc28d-0518-4657-9c2b-801c46d9446b" providerId="ADAL" clId="{D19AED00-AC80-402F-9592-18D7B6AA2A3B}" dt="2021-05-17T17:22:09.195" v="55" actId="478"/>
          <ac:picMkLst>
            <pc:docMk/>
            <pc:sldMk cId="2156054435" sldId="285"/>
            <ac:picMk id="4" creationId="{7F311EE9-C05C-4BE2-B9EC-CBD713C339B9}"/>
          </ac:picMkLst>
        </pc:picChg>
        <pc:picChg chg="del">
          <ac:chgData name="Kimberly Shotick" userId="28dbc28d-0518-4657-9c2b-801c46d9446b" providerId="ADAL" clId="{D19AED00-AC80-402F-9592-18D7B6AA2A3B}" dt="2021-05-17T17:22:09.195" v="55" actId="478"/>
          <ac:picMkLst>
            <pc:docMk/>
            <pc:sldMk cId="2156054435" sldId="285"/>
            <ac:picMk id="5" creationId="{0FDD41C3-559A-4DF5-98AD-139ECFF6CF89}"/>
          </ac:picMkLst>
        </pc:picChg>
      </pc:sldChg>
      <pc:sldChg chg="addSp delSp modSp mod">
        <pc:chgData name="Kimberly Shotick" userId="28dbc28d-0518-4657-9c2b-801c46d9446b" providerId="ADAL" clId="{D19AED00-AC80-402F-9592-18D7B6AA2A3B}" dt="2021-05-17T19:14:07.182" v="4072"/>
        <pc:sldMkLst>
          <pc:docMk/>
          <pc:sldMk cId="2110545181" sldId="286"/>
        </pc:sldMkLst>
        <pc:spChg chg="del">
          <ac:chgData name="Kimberly Shotick" userId="28dbc28d-0518-4657-9c2b-801c46d9446b" providerId="ADAL" clId="{D19AED00-AC80-402F-9592-18D7B6AA2A3B}" dt="2021-05-17T18:47:49.397" v="2949" actId="478"/>
          <ac:spMkLst>
            <pc:docMk/>
            <pc:sldMk cId="2110545181" sldId="286"/>
            <ac:spMk id="6" creationId="{9FB43B7B-D238-450A-9C01-9EA3D28C340F}"/>
          </ac:spMkLst>
        </pc:spChg>
        <pc:spChg chg="add mod">
          <ac:chgData name="Kimberly Shotick" userId="28dbc28d-0518-4657-9c2b-801c46d9446b" providerId="ADAL" clId="{D19AED00-AC80-402F-9592-18D7B6AA2A3B}" dt="2021-05-17T19:14:07.182" v="4072"/>
          <ac:spMkLst>
            <pc:docMk/>
            <pc:sldMk cId="2110545181" sldId="286"/>
            <ac:spMk id="7" creationId="{468E1B45-B263-4C48-8586-198038B269B2}"/>
          </ac:spMkLst>
        </pc:spChg>
        <pc:spChg chg="mod">
          <ac:chgData name="Kimberly Shotick" userId="28dbc28d-0518-4657-9c2b-801c46d9446b" providerId="ADAL" clId="{D19AED00-AC80-402F-9592-18D7B6AA2A3B}" dt="2021-05-17T18:47:45.998" v="2948" actId="20577"/>
          <ac:spMkLst>
            <pc:docMk/>
            <pc:sldMk cId="2110545181" sldId="286"/>
            <ac:spMk id="9" creationId="{B80B4A87-9BDE-4DB4-90E0-B33D996926D1}"/>
          </ac:spMkLst>
        </pc:spChg>
        <pc:spChg chg="mod">
          <ac:chgData name="Kimberly Shotick" userId="28dbc28d-0518-4657-9c2b-801c46d9446b" providerId="ADAL" clId="{D19AED00-AC80-402F-9592-18D7B6AA2A3B}" dt="2021-05-17T18:48:02.395" v="2955" actId="1076"/>
          <ac:spMkLst>
            <pc:docMk/>
            <pc:sldMk cId="2110545181" sldId="286"/>
            <ac:spMk id="10" creationId="{9FB43B7B-D238-450A-9C01-9EA3D28C340F}"/>
          </ac:spMkLst>
        </pc:spChg>
        <pc:spChg chg="del">
          <ac:chgData name="Kimberly Shotick" userId="28dbc28d-0518-4657-9c2b-801c46d9446b" providerId="ADAL" clId="{D19AED00-AC80-402F-9592-18D7B6AA2A3B}" dt="2021-05-17T18:47:49.397" v="2949" actId="478"/>
          <ac:spMkLst>
            <pc:docMk/>
            <pc:sldMk cId="2110545181" sldId="286"/>
            <ac:spMk id="11" creationId="{02C269DF-A3DE-43F7-B456-9060202C6335}"/>
          </ac:spMkLst>
        </pc:spChg>
        <pc:spChg chg="del">
          <ac:chgData name="Kimberly Shotick" userId="28dbc28d-0518-4657-9c2b-801c46d9446b" providerId="ADAL" clId="{D19AED00-AC80-402F-9592-18D7B6AA2A3B}" dt="2021-05-17T18:47:49.397" v="2949" actId="478"/>
          <ac:spMkLst>
            <pc:docMk/>
            <pc:sldMk cId="2110545181" sldId="286"/>
            <ac:spMk id="12" creationId="{9FB43B7B-D238-450A-9C01-9EA3D28C340F}"/>
          </ac:spMkLst>
        </pc:spChg>
        <pc:picChg chg="del">
          <ac:chgData name="Kimberly Shotick" userId="28dbc28d-0518-4657-9c2b-801c46d9446b" providerId="ADAL" clId="{D19AED00-AC80-402F-9592-18D7B6AA2A3B}" dt="2021-05-17T18:47:53.327" v="2950" actId="478"/>
          <ac:picMkLst>
            <pc:docMk/>
            <pc:sldMk cId="2110545181" sldId="286"/>
            <ac:picMk id="2" creationId="{350D8FF0-28AA-47B9-8883-02E6595175B6}"/>
          </ac:picMkLst>
        </pc:picChg>
        <pc:picChg chg="mod">
          <ac:chgData name="Kimberly Shotick" userId="28dbc28d-0518-4657-9c2b-801c46d9446b" providerId="ADAL" clId="{D19AED00-AC80-402F-9592-18D7B6AA2A3B}" dt="2021-05-17T18:47:56.302" v="2953" actId="1076"/>
          <ac:picMkLst>
            <pc:docMk/>
            <pc:sldMk cId="2110545181" sldId="286"/>
            <ac:picMk id="3" creationId="{319F2484-B7B1-4B99-B9D6-3FC014A7D028}"/>
          </ac:picMkLst>
        </pc:picChg>
        <pc:picChg chg="del">
          <ac:chgData name="Kimberly Shotick" userId="28dbc28d-0518-4657-9c2b-801c46d9446b" providerId="ADAL" clId="{D19AED00-AC80-402F-9592-18D7B6AA2A3B}" dt="2021-05-17T18:47:54.397" v="2952" actId="478"/>
          <ac:picMkLst>
            <pc:docMk/>
            <pc:sldMk cId="2110545181" sldId="286"/>
            <ac:picMk id="4" creationId="{7F311EE9-C05C-4BE2-B9EC-CBD713C339B9}"/>
          </ac:picMkLst>
        </pc:picChg>
        <pc:picChg chg="del">
          <ac:chgData name="Kimberly Shotick" userId="28dbc28d-0518-4657-9c2b-801c46d9446b" providerId="ADAL" clId="{D19AED00-AC80-402F-9592-18D7B6AA2A3B}" dt="2021-05-17T18:47:53.927" v="2951" actId="478"/>
          <ac:picMkLst>
            <pc:docMk/>
            <pc:sldMk cId="2110545181" sldId="286"/>
            <ac:picMk id="5" creationId="{0FDD41C3-559A-4DF5-98AD-139ECFF6CF89}"/>
          </ac:picMkLst>
        </pc:picChg>
        <pc:picChg chg="add mod">
          <ac:chgData name="Kimberly Shotick" userId="28dbc28d-0518-4657-9c2b-801c46d9446b" providerId="ADAL" clId="{D19AED00-AC80-402F-9592-18D7B6AA2A3B}" dt="2021-05-17T18:51:16.946" v="3001" actId="1076"/>
          <ac:picMkLst>
            <pc:docMk/>
            <pc:sldMk cId="2110545181" sldId="286"/>
            <ac:picMk id="13" creationId="{C8221714-68E3-4785-9766-F1A59366255C}"/>
          </ac:picMkLst>
        </pc:picChg>
      </pc:sldChg>
      <pc:sldChg chg="addSp delSp modSp add mod modNotesTx">
        <pc:chgData name="Kimberly Shotick" userId="28dbc28d-0518-4657-9c2b-801c46d9446b" providerId="ADAL" clId="{D19AED00-AC80-402F-9592-18D7B6AA2A3B}" dt="2021-05-19T16:10:22.887" v="4077" actId="20577"/>
        <pc:sldMkLst>
          <pc:docMk/>
          <pc:sldMk cId="2469008419" sldId="287"/>
        </pc:sldMkLst>
        <pc:spChg chg="add del mod">
          <ac:chgData name="Kimberly Shotick" userId="28dbc28d-0518-4657-9c2b-801c46d9446b" providerId="ADAL" clId="{D19AED00-AC80-402F-9592-18D7B6AA2A3B}" dt="2021-05-17T17:26:21.356" v="200" actId="478"/>
          <ac:spMkLst>
            <pc:docMk/>
            <pc:sldMk cId="2469008419" sldId="287"/>
            <ac:spMk id="7" creationId="{400945E6-DA14-433E-A360-6C9F0508C16F}"/>
          </ac:spMkLst>
        </pc:spChg>
        <pc:spChg chg="add mod">
          <ac:chgData name="Kimberly Shotick" userId="28dbc28d-0518-4657-9c2b-801c46d9446b" providerId="ADAL" clId="{D19AED00-AC80-402F-9592-18D7B6AA2A3B}" dt="2021-05-17T17:28:00.952" v="214" actId="1076"/>
          <ac:spMkLst>
            <pc:docMk/>
            <pc:sldMk cId="2469008419" sldId="287"/>
            <ac:spMk id="8" creationId="{F4660E78-FEE2-4AE1-9D05-CB27E75C7AE7}"/>
          </ac:spMkLst>
        </pc:spChg>
        <pc:picChg chg="del">
          <ac:chgData name="Kimberly Shotick" userId="28dbc28d-0518-4657-9c2b-801c46d9446b" providerId="ADAL" clId="{D19AED00-AC80-402F-9592-18D7B6AA2A3B}" dt="2021-05-17T17:26:17.498" v="198" actId="478"/>
          <ac:picMkLst>
            <pc:docMk/>
            <pc:sldMk cId="2469008419" sldId="287"/>
            <ac:picMk id="4" creationId="{047AEC69-86D9-464B-8633-B3DDC43F587A}"/>
          </ac:picMkLst>
        </pc:picChg>
        <pc:picChg chg="del">
          <ac:chgData name="Kimberly Shotick" userId="28dbc28d-0518-4657-9c2b-801c46d9446b" providerId="ADAL" clId="{D19AED00-AC80-402F-9592-18D7B6AA2A3B}" dt="2021-05-17T17:26:21.970" v="201" actId="478"/>
          <ac:picMkLst>
            <pc:docMk/>
            <pc:sldMk cId="2469008419" sldId="287"/>
            <ac:picMk id="5" creationId="{F751071B-71A7-4213-BA88-7CDB5F5E74C2}"/>
          </ac:picMkLst>
        </pc:picChg>
        <pc:picChg chg="del">
          <ac:chgData name="Kimberly Shotick" userId="28dbc28d-0518-4657-9c2b-801c46d9446b" providerId="ADAL" clId="{D19AED00-AC80-402F-9592-18D7B6AA2A3B}" dt="2021-05-17T17:26:22.497" v="202" actId="478"/>
          <ac:picMkLst>
            <pc:docMk/>
            <pc:sldMk cId="2469008419" sldId="287"/>
            <ac:picMk id="6" creationId="{69922E83-E4C3-48D6-8235-B126C784339E}"/>
          </ac:picMkLst>
        </pc:picChg>
        <pc:picChg chg="add mod">
          <ac:chgData name="Kimberly Shotick" userId="28dbc28d-0518-4657-9c2b-801c46d9446b" providerId="ADAL" clId="{D19AED00-AC80-402F-9592-18D7B6AA2A3B}" dt="2021-05-17T19:10:37.029" v="4023" actId="1076"/>
          <ac:picMkLst>
            <pc:docMk/>
            <pc:sldMk cId="2469008419" sldId="287"/>
            <ac:picMk id="9" creationId="{BCFA8EA8-D388-426C-BB85-7F2692088C7C}"/>
          </ac:picMkLst>
        </pc:picChg>
      </pc:sldChg>
      <pc:sldChg chg="addSp delSp modSp add mod modNotesTx">
        <pc:chgData name="Kimberly Shotick" userId="28dbc28d-0518-4657-9c2b-801c46d9446b" providerId="ADAL" clId="{D19AED00-AC80-402F-9592-18D7B6AA2A3B}" dt="2021-05-19T16:10:39.335" v="4078" actId="20577"/>
        <pc:sldMkLst>
          <pc:docMk/>
          <pc:sldMk cId="533582535" sldId="288"/>
        </pc:sldMkLst>
        <pc:spChg chg="add del mod">
          <ac:chgData name="Kimberly Shotick" userId="28dbc28d-0518-4657-9c2b-801c46d9446b" providerId="ADAL" clId="{D19AED00-AC80-402F-9592-18D7B6AA2A3B}" dt="2021-05-17T17:27:15.207" v="207" actId="478"/>
          <ac:spMkLst>
            <pc:docMk/>
            <pc:sldMk cId="533582535" sldId="288"/>
            <ac:spMk id="7" creationId="{FF1781A5-B599-41DA-82B4-050189563380}"/>
          </ac:spMkLst>
        </pc:spChg>
        <pc:spChg chg="add mod">
          <ac:chgData name="Kimberly Shotick" userId="28dbc28d-0518-4657-9c2b-801c46d9446b" providerId="ADAL" clId="{D19AED00-AC80-402F-9592-18D7B6AA2A3B}" dt="2021-05-17T17:27:46.365" v="212" actId="1076"/>
          <ac:spMkLst>
            <pc:docMk/>
            <pc:sldMk cId="533582535" sldId="288"/>
            <ac:spMk id="8" creationId="{82FC3202-FD7A-472E-B0F1-7E0377C2055D}"/>
          </ac:spMkLst>
        </pc:spChg>
        <pc:picChg chg="del">
          <ac:chgData name="Kimberly Shotick" userId="28dbc28d-0518-4657-9c2b-801c46d9446b" providerId="ADAL" clId="{D19AED00-AC80-402F-9592-18D7B6AA2A3B}" dt="2021-05-17T17:27:09.875" v="206" actId="478"/>
          <ac:picMkLst>
            <pc:docMk/>
            <pc:sldMk cId="533582535" sldId="288"/>
            <ac:picMk id="4" creationId="{047AEC69-86D9-464B-8633-B3DDC43F587A}"/>
          </ac:picMkLst>
        </pc:picChg>
        <pc:picChg chg="del">
          <ac:chgData name="Kimberly Shotick" userId="28dbc28d-0518-4657-9c2b-801c46d9446b" providerId="ADAL" clId="{D19AED00-AC80-402F-9592-18D7B6AA2A3B}" dt="2021-05-17T17:27:16.007" v="208" actId="478"/>
          <ac:picMkLst>
            <pc:docMk/>
            <pc:sldMk cId="533582535" sldId="288"/>
            <ac:picMk id="5" creationId="{F751071B-71A7-4213-BA88-7CDB5F5E74C2}"/>
          </ac:picMkLst>
        </pc:picChg>
        <pc:picChg chg="del">
          <ac:chgData name="Kimberly Shotick" userId="28dbc28d-0518-4657-9c2b-801c46d9446b" providerId="ADAL" clId="{D19AED00-AC80-402F-9592-18D7B6AA2A3B}" dt="2021-05-17T17:27:16.602" v="209" actId="478"/>
          <ac:picMkLst>
            <pc:docMk/>
            <pc:sldMk cId="533582535" sldId="288"/>
            <ac:picMk id="6" creationId="{69922E83-E4C3-48D6-8235-B126C784339E}"/>
          </ac:picMkLst>
        </pc:picChg>
        <pc:picChg chg="add mod">
          <ac:chgData name="Kimberly Shotick" userId="28dbc28d-0518-4657-9c2b-801c46d9446b" providerId="ADAL" clId="{D19AED00-AC80-402F-9592-18D7B6AA2A3B}" dt="2021-05-17T17:27:46.365" v="212" actId="1076"/>
          <ac:picMkLst>
            <pc:docMk/>
            <pc:sldMk cId="533582535" sldId="288"/>
            <ac:picMk id="9" creationId="{F4C5A1C3-29E5-4ABB-92D3-97D241055A96}"/>
          </ac:picMkLst>
        </pc:picChg>
      </pc:sldChg>
      <pc:sldChg chg="addSp delSp modSp add mod modNotesTx">
        <pc:chgData name="Kimberly Shotick" userId="28dbc28d-0518-4657-9c2b-801c46d9446b" providerId="ADAL" clId="{D19AED00-AC80-402F-9592-18D7B6AA2A3B}" dt="2021-05-19T16:11:50.009" v="4268" actId="20577"/>
        <pc:sldMkLst>
          <pc:docMk/>
          <pc:sldMk cId="2356282717" sldId="289"/>
        </pc:sldMkLst>
        <pc:spChg chg="add mod">
          <ac:chgData name="Kimberly Shotick" userId="28dbc28d-0518-4657-9c2b-801c46d9446b" providerId="ADAL" clId="{D19AED00-AC80-402F-9592-18D7B6AA2A3B}" dt="2021-05-17T17:28:36.976" v="221" actId="1076"/>
          <ac:spMkLst>
            <pc:docMk/>
            <pc:sldMk cId="2356282717" sldId="289"/>
            <ac:spMk id="5" creationId="{31519E69-339E-4EE6-9128-36B52A48FE73}"/>
          </ac:spMkLst>
        </pc:spChg>
        <pc:spChg chg="del mod">
          <ac:chgData name="Kimberly Shotick" userId="28dbc28d-0518-4657-9c2b-801c46d9446b" providerId="ADAL" clId="{D19AED00-AC80-402F-9592-18D7B6AA2A3B}" dt="2021-05-17T17:28:31.997" v="218" actId="478"/>
          <ac:spMkLst>
            <pc:docMk/>
            <pc:sldMk cId="2356282717" sldId="289"/>
            <ac:spMk id="8" creationId="{82FC3202-FD7A-472E-B0F1-7E0377C2055D}"/>
          </ac:spMkLst>
        </pc:spChg>
        <pc:picChg chg="add mod">
          <ac:chgData name="Kimberly Shotick" userId="28dbc28d-0518-4657-9c2b-801c46d9446b" providerId="ADAL" clId="{D19AED00-AC80-402F-9592-18D7B6AA2A3B}" dt="2021-05-17T19:10:32.231" v="4022" actId="1076"/>
          <ac:picMkLst>
            <pc:docMk/>
            <pc:sldMk cId="2356282717" sldId="289"/>
            <ac:picMk id="6" creationId="{BA50073D-D53B-44C9-A301-975E9854CD50}"/>
          </ac:picMkLst>
        </pc:picChg>
        <pc:picChg chg="del">
          <ac:chgData name="Kimberly Shotick" userId="28dbc28d-0518-4657-9c2b-801c46d9446b" providerId="ADAL" clId="{D19AED00-AC80-402F-9592-18D7B6AA2A3B}" dt="2021-05-17T17:28:27.114" v="216" actId="478"/>
          <ac:picMkLst>
            <pc:docMk/>
            <pc:sldMk cId="2356282717" sldId="289"/>
            <ac:picMk id="9" creationId="{F4C5A1C3-29E5-4ABB-92D3-97D241055A96}"/>
          </ac:picMkLst>
        </pc:picChg>
      </pc:sldChg>
      <pc:sldChg chg="addSp delSp modSp add del mod modNotesTx">
        <pc:chgData name="Kimberly Shotick" userId="28dbc28d-0518-4657-9c2b-801c46d9446b" providerId="ADAL" clId="{D19AED00-AC80-402F-9592-18D7B6AA2A3B}" dt="2021-05-17T18:31:52.786" v="1754" actId="47"/>
        <pc:sldMkLst>
          <pc:docMk/>
          <pc:sldMk cId="1393350697" sldId="290"/>
        </pc:sldMkLst>
        <pc:spChg chg="mod">
          <ac:chgData name="Kimberly Shotick" userId="28dbc28d-0518-4657-9c2b-801c46d9446b" providerId="ADAL" clId="{D19AED00-AC80-402F-9592-18D7B6AA2A3B}" dt="2021-05-17T17:29:16.009" v="265" actId="20577"/>
          <ac:spMkLst>
            <pc:docMk/>
            <pc:sldMk cId="1393350697" sldId="290"/>
            <ac:spMk id="3" creationId="{08BC89F8-16B4-4F7C-A557-8841A5F6B7E9}"/>
          </ac:spMkLst>
        </pc:spChg>
        <pc:spChg chg="del">
          <ac:chgData name="Kimberly Shotick" userId="28dbc28d-0518-4657-9c2b-801c46d9446b" providerId="ADAL" clId="{D19AED00-AC80-402F-9592-18D7B6AA2A3B}" dt="2021-05-17T17:29:20.577" v="267" actId="478"/>
          <ac:spMkLst>
            <pc:docMk/>
            <pc:sldMk cId="1393350697" sldId="290"/>
            <ac:spMk id="5" creationId="{31519E69-339E-4EE6-9128-36B52A48FE73}"/>
          </ac:spMkLst>
        </pc:spChg>
        <pc:spChg chg="add mod">
          <ac:chgData name="Kimberly Shotick" userId="28dbc28d-0518-4657-9c2b-801c46d9446b" providerId="ADAL" clId="{D19AED00-AC80-402F-9592-18D7B6AA2A3B}" dt="2021-05-17T18:16:18.605" v="601" actId="20577"/>
          <ac:spMkLst>
            <pc:docMk/>
            <pc:sldMk cId="1393350697" sldId="290"/>
            <ac:spMk id="7" creationId="{33F42698-E7D2-4F2D-841D-5D537210C132}"/>
          </ac:spMkLst>
        </pc:spChg>
        <pc:spChg chg="add mod">
          <ac:chgData name="Kimberly Shotick" userId="28dbc28d-0518-4657-9c2b-801c46d9446b" providerId="ADAL" clId="{D19AED00-AC80-402F-9592-18D7B6AA2A3B}" dt="2021-05-17T18:19:29.217" v="804"/>
          <ac:spMkLst>
            <pc:docMk/>
            <pc:sldMk cId="1393350697" sldId="290"/>
            <ac:spMk id="8" creationId="{5BEF435D-91E9-4121-A288-1DF286084FE4}"/>
          </ac:spMkLst>
        </pc:spChg>
        <pc:picChg chg="add mod modCrop">
          <ac:chgData name="Kimberly Shotick" userId="28dbc28d-0518-4657-9c2b-801c46d9446b" providerId="ADAL" clId="{D19AED00-AC80-402F-9592-18D7B6AA2A3B}" dt="2021-05-17T18:12:09.706" v="272" actId="1076"/>
          <ac:picMkLst>
            <pc:docMk/>
            <pc:sldMk cId="1393350697" sldId="290"/>
            <ac:picMk id="4" creationId="{6F5753D5-08B2-421E-8FDE-D1B3186FB6E4}"/>
          </ac:picMkLst>
        </pc:picChg>
        <pc:picChg chg="del">
          <ac:chgData name="Kimberly Shotick" userId="28dbc28d-0518-4657-9c2b-801c46d9446b" providerId="ADAL" clId="{D19AED00-AC80-402F-9592-18D7B6AA2A3B}" dt="2021-05-17T17:29:17.764" v="266" actId="478"/>
          <ac:picMkLst>
            <pc:docMk/>
            <pc:sldMk cId="1393350697" sldId="290"/>
            <ac:picMk id="6" creationId="{BA50073D-D53B-44C9-A301-975E9854CD50}"/>
          </ac:picMkLst>
        </pc:picChg>
      </pc:sldChg>
      <pc:sldChg chg="add del modNotesTx">
        <pc:chgData name="Kimberly Shotick" userId="28dbc28d-0518-4657-9c2b-801c46d9446b" providerId="ADAL" clId="{D19AED00-AC80-402F-9592-18D7B6AA2A3B}" dt="2021-05-17T18:31:48.853" v="1753" actId="47"/>
        <pc:sldMkLst>
          <pc:docMk/>
          <pc:sldMk cId="1956554432" sldId="291"/>
        </pc:sldMkLst>
      </pc:sldChg>
      <pc:sldChg chg="modSp add mod modNotesTx">
        <pc:chgData name="Kimberly Shotick" userId="28dbc28d-0518-4657-9c2b-801c46d9446b" providerId="ADAL" clId="{D19AED00-AC80-402F-9592-18D7B6AA2A3B}" dt="2021-05-19T16:24:08.824" v="5351" actId="20577"/>
        <pc:sldMkLst>
          <pc:docMk/>
          <pc:sldMk cId="2586688178" sldId="292"/>
        </pc:sldMkLst>
        <pc:spChg chg="mod">
          <ac:chgData name="Kimberly Shotick" userId="28dbc28d-0518-4657-9c2b-801c46d9446b" providerId="ADAL" clId="{D19AED00-AC80-402F-9592-18D7B6AA2A3B}" dt="2021-05-17T18:42:46.226" v="2250" actId="20577"/>
          <ac:spMkLst>
            <pc:docMk/>
            <pc:sldMk cId="2586688178" sldId="292"/>
            <ac:spMk id="3" creationId="{08BC89F8-16B4-4F7C-A557-8841A5F6B7E9}"/>
          </ac:spMkLst>
        </pc:spChg>
      </pc:sldChg>
      <pc:sldChg chg="addSp delSp modSp add mod modNotesTx">
        <pc:chgData name="Kimberly Shotick" userId="28dbc28d-0518-4657-9c2b-801c46d9446b" providerId="ADAL" clId="{D19AED00-AC80-402F-9592-18D7B6AA2A3B}" dt="2021-05-19T16:27:04.887" v="5844" actId="20577"/>
        <pc:sldMkLst>
          <pc:docMk/>
          <pc:sldMk cId="3825116893" sldId="293"/>
        </pc:sldMkLst>
        <pc:spChg chg="mod">
          <ac:chgData name="Kimberly Shotick" userId="28dbc28d-0518-4657-9c2b-801c46d9446b" providerId="ADAL" clId="{D19AED00-AC80-402F-9592-18D7B6AA2A3B}" dt="2021-05-17T18:38:00.552" v="2187" actId="20577"/>
          <ac:spMkLst>
            <pc:docMk/>
            <pc:sldMk cId="3825116893" sldId="293"/>
            <ac:spMk id="3" creationId="{08BC89F8-16B4-4F7C-A557-8841A5F6B7E9}"/>
          </ac:spMkLst>
        </pc:spChg>
        <pc:spChg chg="mod">
          <ac:chgData name="Kimberly Shotick" userId="28dbc28d-0518-4657-9c2b-801c46d9446b" providerId="ADAL" clId="{D19AED00-AC80-402F-9592-18D7B6AA2A3B}" dt="2021-05-17T18:37:51.131" v="2168" actId="14100"/>
          <ac:spMkLst>
            <pc:docMk/>
            <pc:sldMk cId="3825116893" sldId="293"/>
            <ac:spMk id="7" creationId="{33F42698-E7D2-4F2D-841D-5D537210C132}"/>
          </ac:spMkLst>
        </pc:spChg>
        <pc:spChg chg="del mod">
          <ac:chgData name="Kimberly Shotick" userId="28dbc28d-0518-4657-9c2b-801c46d9446b" providerId="ADAL" clId="{D19AED00-AC80-402F-9592-18D7B6AA2A3B}" dt="2021-05-17T18:37:45.098" v="2166" actId="478"/>
          <ac:spMkLst>
            <pc:docMk/>
            <pc:sldMk cId="3825116893" sldId="293"/>
            <ac:spMk id="8" creationId="{5BEF435D-91E9-4121-A288-1DF286084FE4}"/>
          </ac:spMkLst>
        </pc:spChg>
        <pc:picChg chg="del">
          <ac:chgData name="Kimberly Shotick" userId="28dbc28d-0518-4657-9c2b-801c46d9446b" providerId="ADAL" clId="{D19AED00-AC80-402F-9592-18D7B6AA2A3B}" dt="2021-05-17T18:31:37.135" v="1751" actId="478"/>
          <ac:picMkLst>
            <pc:docMk/>
            <pc:sldMk cId="3825116893" sldId="293"/>
            <ac:picMk id="4" creationId="{6F5753D5-08B2-421E-8FDE-D1B3186FB6E4}"/>
          </ac:picMkLst>
        </pc:picChg>
        <pc:picChg chg="add mod ord">
          <ac:chgData name="Kimberly Shotick" userId="28dbc28d-0518-4657-9c2b-801c46d9446b" providerId="ADAL" clId="{D19AED00-AC80-402F-9592-18D7B6AA2A3B}" dt="2021-05-17T18:32:07.394" v="1757" actId="167"/>
          <ac:picMkLst>
            <pc:docMk/>
            <pc:sldMk cId="3825116893" sldId="293"/>
            <ac:picMk id="5" creationId="{1B53433E-82E4-4B11-A511-0917FEF0E6E6}"/>
          </ac:picMkLst>
        </pc:picChg>
      </pc:sldChg>
      <pc:sldChg chg="addSp delSp modSp add mod ord modNotesTx">
        <pc:chgData name="Kimberly Shotick" userId="28dbc28d-0518-4657-9c2b-801c46d9446b" providerId="ADAL" clId="{D19AED00-AC80-402F-9592-18D7B6AA2A3B}" dt="2021-05-19T16:28:03.756" v="5912" actId="20577"/>
        <pc:sldMkLst>
          <pc:docMk/>
          <pc:sldMk cId="3222811885" sldId="294"/>
        </pc:sldMkLst>
        <pc:spChg chg="mod">
          <ac:chgData name="Kimberly Shotick" userId="28dbc28d-0518-4657-9c2b-801c46d9446b" providerId="ADAL" clId="{D19AED00-AC80-402F-9592-18D7B6AA2A3B}" dt="2021-05-17T18:38:10.657" v="2206" actId="20577"/>
          <ac:spMkLst>
            <pc:docMk/>
            <pc:sldMk cId="3222811885" sldId="294"/>
            <ac:spMk id="3" creationId="{08BC89F8-16B4-4F7C-A557-8841A5F6B7E9}"/>
          </ac:spMkLst>
        </pc:spChg>
        <pc:spChg chg="del mod">
          <ac:chgData name="Kimberly Shotick" userId="28dbc28d-0518-4657-9c2b-801c46d9446b" providerId="ADAL" clId="{D19AED00-AC80-402F-9592-18D7B6AA2A3B}" dt="2021-05-17T18:45:21.417" v="2513" actId="478"/>
          <ac:spMkLst>
            <pc:docMk/>
            <pc:sldMk cId="3222811885" sldId="294"/>
            <ac:spMk id="7" creationId="{33F42698-E7D2-4F2D-841D-5D537210C132}"/>
          </ac:spMkLst>
        </pc:spChg>
        <pc:spChg chg="mod">
          <ac:chgData name="Kimberly Shotick" userId="28dbc28d-0518-4657-9c2b-801c46d9446b" providerId="ADAL" clId="{D19AED00-AC80-402F-9592-18D7B6AA2A3B}" dt="2021-05-17T18:45:49.214" v="2517"/>
          <ac:spMkLst>
            <pc:docMk/>
            <pc:sldMk cId="3222811885" sldId="294"/>
            <ac:spMk id="8" creationId="{5BEF435D-91E9-4121-A288-1DF286084FE4}"/>
          </ac:spMkLst>
        </pc:spChg>
        <pc:picChg chg="del">
          <ac:chgData name="Kimberly Shotick" userId="28dbc28d-0518-4657-9c2b-801c46d9446b" providerId="ADAL" clId="{D19AED00-AC80-402F-9592-18D7B6AA2A3B}" dt="2021-05-17T18:45:04.119" v="2508" actId="478"/>
          <ac:picMkLst>
            <pc:docMk/>
            <pc:sldMk cId="3222811885" sldId="294"/>
            <ac:picMk id="4" creationId="{6F5753D5-08B2-421E-8FDE-D1B3186FB6E4}"/>
          </ac:picMkLst>
        </pc:picChg>
        <pc:picChg chg="add mod ord">
          <ac:chgData name="Kimberly Shotick" userId="28dbc28d-0518-4657-9c2b-801c46d9446b" providerId="ADAL" clId="{D19AED00-AC80-402F-9592-18D7B6AA2A3B}" dt="2021-05-17T18:45:26.973" v="2514" actId="167"/>
          <ac:picMkLst>
            <pc:docMk/>
            <pc:sldMk cId="3222811885" sldId="294"/>
            <ac:picMk id="5" creationId="{3A5E1FD0-43FB-464A-85D5-B3D270EC7670}"/>
          </ac:picMkLst>
        </pc:picChg>
      </pc:sldChg>
      <pc:sldChg chg="addSp delSp modSp add mod modNotesTx">
        <pc:chgData name="Kimberly Shotick" userId="28dbc28d-0518-4657-9c2b-801c46d9446b" providerId="ADAL" clId="{D19AED00-AC80-402F-9592-18D7B6AA2A3B}" dt="2021-05-19T16:20:39.554" v="5132" actId="20577"/>
        <pc:sldMkLst>
          <pc:docMk/>
          <pc:sldMk cId="862194399" sldId="295"/>
        </pc:sldMkLst>
        <pc:spChg chg="mod">
          <ac:chgData name="Kimberly Shotick" userId="28dbc28d-0518-4657-9c2b-801c46d9446b" providerId="ADAL" clId="{D19AED00-AC80-402F-9592-18D7B6AA2A3B}" dt="2021-05-19T16:15:18.653" v="4709" actId="20577"/>
          <ac:spMkLst>
            <pc:docMk/>
            <pc:sldMk cId="862194399" sldId="295"/>
            <ac:spMk id="3" creationId="{08BC89F8-16B4-4F7C-A557-8841A5F6B7E9}"/>
          </ac:spMkLst>
        </pc:spChg>
        <pc:spChg chg="del">
          <ac:chgData name="Kimberly Shotick" userId="28dbc28d-0518-4657-9c2b-801c46d9446b" providerId="ADAL" clId="{D19AED00-AC80-402F-9592-18D7B6AA2A3B}" dt="2021-05-19T16:15:21.788" v="4710" actId="478"/>
          <ac:spMkLst>
            <pc:docMk/>
            <pc:sldMk cId="862194399" sldId="295"/>
            <ac:spMk id="5" creationId="{31519E69-339E-4EE6-9128-36B52A48FE73}"/>
          </ac:spMkLst>
        </pc:spChg>
        <pc:spChg chg="add del mod">
          <ac:chgData name="Kimberly Shotick" userId="28dbc28d-0518-4657-9c2b-801c46d9446b" providerId="ADAL" clId="{D19AED00-AC80-402F-9592-18D7B6AA2A3B}" dt="2021-05-19T16:15:58.374" v="4718" actId="478"/>
          <ac:spMkLst>
            <pc:docMk/>
            <pc:sldMk cId="862194399" sldId="295"/>
            <ac:spMk id="7" creationId="{6CBAA254-572A-4E67-9AFC-F853D41FEB32}"/>
          </ac:spMkLst>
        </pc:spChg>
        <pc:spChg chg="add del mod">
          <ac:chgData name="Kimberly Shotick" userId="28dbc28d-0518-4657-9c2b-801c46d9446b" providerId="ADAL" clId="{D19AED00-AC80-402F-9592-18D7B6AA2A3B}" dt="2021-05-19T16:16:38.717" v="4724" actId="478"/>
          <ac:spMkLst>
            <pc:docMk/>
            <pc:sldMk cId="862194399" sldId="295"/>
            <ac:spMk id="8" creationId="{1FDF3259-ACAE-4751-9C61-A869B7F8B70F}"/>
          </ac:spMkLst>
        </pc:spChg>
        <pc:spChg chg="add del mod">
          <ac:chgData name="Kimberly Shotick" userId="28dbc28d-0518-4657-9c2b-801c46d9446b" providerId="ADAL" clId="{D19AED00-AC80-402F-9592-18D7B6AA2A3B}" dt="2021-05-19T16:17:09.146" v="4727" actId="478"/>
          <ac:spMkLst>
            <pc:docMk/>
            <pc:sldMk cId="862194399" sldId="295"/>
            <ac:spMk id="9" creationId="{509CD053-5808-4FF7-9C44-E883082A48BC}"/>
          </ac:spMkLst>
        </pc:spChg>
        <pc:spChg chg="add mod">
          <ac:chgData name="Kimberly Shotick" userId="28dbc28d-0518-4657-9c2b-801c46d9446b" providerId="ADAL" clId="{D19AED00-AC80-402F-9592-18D7B6AA2A3B}" dt="2021-05-19T16:18:24.192" v="4732" actId="1076"/>
          <ac:spMkLst>
            <pc:docMk/>
            <pc:sldMk cId="862194399" sldId="295"/>
            <ac:spMk id="12" creationId="{CF8E8434-524A-4BC3-AD1A-07BB9E13D5C6}"/>
          </ac:spMkLst>
        </pc:spChg>
        <pc:picChg chg="add mod">
          <ac:chgData name="Kimberly Shotick" userId="28dbc28d-0518-4657-9c2b-801c46d9446b" providerId="ADAL" clId="{D19AED00-AC80-402F-9592-18D7B6AA2A3B}" dt="2021-05-19T16:18:02.465" v="4730" actId="1076"/>
          <ac:picMkLst>
            <pc:docMk/>
            <pc:sldMk cId="862194399" sldId="295"/>
            <ac:picMk id="4" creationId="{3AEF9B93-A084-441B-9BC2-BEE40D439FF4}"/>
          </ac:picMkLst>
        </pc:picChg>
        <pc:picChg chg="del">
          <ac:chgData name="Kimberly Shotick" userId="28dbc28d-0518-4657-9c2b-801c46d9446b" providerId="ADAL" clId="{D19AED00-AC80-402F-9592-18D7B6AA2A3B}" dt="2021-05-19T16:15:13.577" v="4690" actId="478"/>
          <ac:picMkLst>
            <pc:docMk/>
            <pc:sldMk cId="862194399" sldId="295"/>
            <ac:picMk id="6" creationId="{BA50073D-D53B-44C9-A301-975E9854CD50}"/>
          </ac:picMkLst>
        </pc:picChg>
        <pc:picChg chg="add mod">
          <ac:chgData name="Kimberly Shotick" userId="28dbc28d-0518-4657-9c2b-801c46d9446b" providerId="ADAL" clId="{D19AED00-AC80-402F-9592-18D7B6AA2A3B}" dt="2021-05-19T16:17:57.913" v="4729" actId="1076"/>
          <ac:picMkLst>
            <pc:docMk/>
            <pc:sldMk cId="862194399" sldId="295"/>
            <ac:picMk id="11" creationId="{C41C0871-F090-4041-9E18-83782286198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1A00E0-8A82-468F-9B2B-F8EB4AB6399D}" type="datetimeFigureOut">
              <a:rPr lang="en-US" smtClean="0"/>
              <a:t>5/17/2021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DC4D65-DA11-4126-9556-9310B8956503}" type="slidenum">
              <a:rPr lang="en-US" smtClean="0"/>
              <a:t>‹#›</a:t>
            </a:fld>
            <a:endParaRPr lang="en-US"/>
          </a:p>
        </p:txBody>
      </p:sp>
    </p:spTree>
    <p:extLst>
      <p:ext uri="{BB962C8B-B14F-4D97-AF65-F5344CB8AC3E}">
        <p14:creationId xmlns:p14="http://schemas.microsoft.com/office/powerpoint/2010/main" val="145337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F7AD5-1E06-481F-9C05-C3A40CB42C63}" type="datetimeFigureOut">
              <a:rPr lang="en-US" smtClean="0"/>
              <a:t>5/17/2021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F22EF-CF13-4EA3-BA93-BBE40C153887}" type="slidenum">
              <a:rPr lang="en-US" smtClean="0"/>
              <a:t>‹#›</a:t>
            </a:fld>
            <a:endParaRPr lang="en-US"/>
          </a:p>
        </p:txBody>
      </p:sp>
    </p:spTree>
    <p:extLst>
      <p:ext uri="{BB962C8B-B14F-4D97-AF65-F5344CB8AC3E}">
        <p14:creationId xmlns:p14="http://schemas.microsoft.com/office/powerpoint/2010/main" val="95123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image is of layered ovals. The innermost oval is “accessibility”, follow by “universal design”, followed by “differentiated instruction”, and finally, encompassing all the ovals is “universal design for learning.”</a:t>
            </a:r>
          </a:p>
          <a:p>
            <a:endParaRPr lang="en-US" dirty="0">
              <a:cs typeface="Calibri"/>
            </a:endParaRPr>
          </a:p>
          <a:p>
            <a:r>
              <a:rPr lang="en-US" dirty="0">
                <a:cs typeface="Calibri"/>
              </a:rPr>
              <a:t>What this suggests is that accessibility is at the core of all of these other ideas, but it is also the minimum. I’ll define accessibility as the accessibility on the web, given that we are talking about online teaching. Web accessibility means that websites, tools, and technologies are designed and developed so that people with disabilities can use them. More specifically, people can:</a:t>
            </a:r>
          </a:p>
          <a:p>
            <a:endParaRPr lang="en-US" dirty="0">
              <a:cs typeface="Calibri"/>
            </a:endParaRPr>
          </a:p>
          <a:p>
            <a:r>
              <a:rPr lang="en-US" dirty="0">
                <a:cs typeface="Calibri"/>
              </a:rPr>
              <a:t>    perceive, understand, navigate, and interact with the Web</a:t>
            </a:r>
          </a:p>
          <a:p>
            <a:r>
              <a:rPr lang="en-US" dirty="0">
                <a:cs typeface="Calibri"/>
              </a:rPr>
              <a:t>    contribute to the Web</a:t>
            </a:r>
          </a:p>
          <a:p>
            <a:endParaRPr lang="en-US" dirty="0">
              <a:cs typeface="Calibri"/>
            </a:endParaRPr>
          </a:p>
          <a:p>
            <a:r>
              <a:rPr lang="en-US" dirty="0">
                <a:cs typeface="Calibri"/>
              </a:rPr>
              <a:t>Web accessibility encompasses all disabilities that affect access to the Web, including:</a:t>
            </a:r>
          </a:p>
          <a:p>
            <a:endParaRPr lang="en-US" dirty="0">
              <a:cs typeface="Calibri"/>
            </a:endParaRPr>
          </a:p>
          <a:p>
            <a:r>
              <a:rPr lang="en-US" dirty="0">
                <a:cs typeface="Calibri"/>
              </a:rPr>
              <a:t>    auditory</a:t>
            </a:r>
          </a:p>
          <a:p>
            <a:r>
              <a:rPr lang="en-US" dirty="0">
                <a:cs typeface="Calibri"/>
              </a:rPr>
              <a:t>    cognitive</a:t>
            </a:r>
          </a:p>
          <a:p>
            <a:r>
              <a:rPr lang="en-US" dirty="0">
                <a:cs typeface="Calibri"/>
              </a:rPr>
              <a:t>    neurological</a:t>
            </a:r>
          </a:p>
          <a:p>
            <a:r>
              <a:rPr lang="en-US" dirty="0">
                <a:cs typeface="Calibri"/>
              </a:rPr>
              <a:t>    physical</a:t>
            </a:r>
          </a:p>
          <a:p>
            <a:r>
              <a:rPr lang="en-US" dirty="0">
                <a:cs typeface="Calibri"/>
              </a:rPr>
              <a:t>    speech</a:t>
            </a:r>
          </a:p>
          <a:p>
            <a:r>
              <a:rPr lang="en-US" dirty="0">
                <a:cs typeface="Calibri"/>
              </a:rPr>
              <a:t>    visual</a:t>
            </a:r>
          </a:p>
          <a:p>
            <a:endParaRPr lang="en-US" dirty="0">
              <a:cs typeface="Calibri"/>
            </a:endParaRPr>
          </a:p>
        </p:txBody>
      </p:sp>
      <p:sp>
        <p:nvSpPr>
          <p:cNvPr id="4" name="Slide Number Placeholder 3"/>
          <p:cNvSpPr>
            <a:spLocks noGrp="1"/>
          </p:cNvSpPr>
          <p:nvPr>
            <p:ph type="sldNum" sz="quarter" idx="5"/>
          </p:nvPr>
        </p:nvSpPr>
        <p:spPr/>
        <p:txBody>
          <a:bodyPr/>
          <a:lstStyle/>
          <a:p>
            <a:fld id="{29BF22EF-CF13-4EA3-BA93-BBE40C153887}" type="slidenum">
              <a:rPr lang="en-US" smtClean="0"/>
              <a:t>3</a:t>
            </a:fld>
            <a:endParaRPr lang="en-US"/>
          </a:p>
        </p:txBody>
      </p:sp>
    </p:spTree>
    <p:extLst>
      <p:ext uri="{BB962C8B-B14F-4D97-AF65-F5344CB8AC3E}">
        <p14:creationId xmlns:p14="http://schemas.microsoft.com/office/powerpoint/2010/main" val="182549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image is a drawing of the words “Universal Design for Learning” with hand drawn images of a stick figure stopped by a brick wall, differently bodied stick figures, one leaping forward, one thinking, one teaching, and one holding up a sign. </a:t>
            </a:r>
            <a:r>
              <a:rPr lang="en-US" sz="1800" b="0" i="0" u="none" strike="noStrike" dirty="0">
                <a:solidFill>
                  <a:srgbClr val="000000"/>
                </a:solidFill>
                <a:effectLst/>
                <a:latin typeface="Arial" panose="020B0604020202020204" pitchFamily="34" charset="0"/>
              </a:rPr>
              <a:t>Universal Design for Learning, often called UDL, is “a framework to improve and optimize teaching and learning for all people based on scientific insights into how humans learn.” (CAST)</a:t>
            </a:r>
            <a:endParaRPr lang="en-US" dirty="0">
              <a:cs typeface="Calibri"/>
            </a:endParaRPr>
          </a:p>
        </p:txBody>
      </p:sp>
      <p:sp>
        <p:nvSpPr>
          <p:cNvPr id="4" name="Slide Number Placeholder 3"/>
          <p:cNvSpPr>
            <a:spLocks noGrp="1"/>
          </p:cNvSpPr>
          <p:nvPr>
            <p:ph type="sldNum" sz="quarter" idx="5"/>
          </p:nvPr>
        </p:nvSpPr>
        <p:spPr/>
        <p:txBody>
          <a:bodyPr/>
          <a:lstStyle/>
          <a:p>
            <a:fld id="{29BF22EF-CF13-4EA3-BA93-BBE40C153887}" type="slidenum">
              <a:rPr lang="en-US" smtClean="0"/>
              <a:t>4</a:t>
            </a:fld>
            <a:endParaRPr lang="en-US"/>
          </a:p>
        </p:txBody>
      </p:sp>
    </p:spTree>
    <p:extLst>
      <p:ext uri="{BB962C8B-B14F-4D97-AF65-F5344CB8AC3E}">
        <p14:creationId xmlns:p14="http://schemas.microsoft.com/office/powerpoint/2010/main" val="143640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 framework was developed by CAST, a nonprofit education research and development organization, and is centered around three guidelines. One, Provide multiple means of engagement. Beneath this are three checkpoints related to the guideline: Provide options for Recruiting Interest, Sustaining Effort &amp; Persistence, and Self Regulation.</a:t>
            </a:r>
            <a:endParaRPr lang="en-US" dirty="0">
              <a:effectLst/>
            </a:endParaRPr>
          </a:p>
          <a:p>
            <a:pPr rtl="0">
              <a:spcBef>
                <a:spcPts val="0"/>
              </a:spcBef>
              <a:spcAft>
                <a:spcPts val="0"/>
              </a:spcAft>
            </a:pPr>
            <a:br>
              <a:rPr lang="en-US" dirty="0"/>
            </a:br>
            <a:r>
              <a:rPr lang="en-US" sz="1800" b="0" i="0" u="none" strike="noStrike" dirty="0">
                <a:solidFill>
                  <a:srgbClr val="000000"/>
                </a:solidFill>
                <a:effectLst/>
                <a:latin typeface="Arial" panose="020B0604020202020204" pitchFamily="34" charset="0"/>
              </a:rPr>
              <a:t>In practice, means that online learning includes relevant examples, provides contextual feedback to answers, and opportunities for learners to reflect on how well they learned new concepts and/or skills.</a:t>
            </a:r>
            <a:endParaRPr lang="en-US" dirty="0">
              <a:effectLst/>
            </a:endParaRPr>
          </a:p>
        </p:txBody>
      </p:sp>
      <p:sp>
        <p:nvSpPr>
          <p:cNvPr id="4" name="Slide Number Placeholder 3"/>
          <p:cNvSpPr>
            <a:spLocks noGrp="1"/>
          </p:cNvSpPr>
          <p:nvPr>
            <p:ph type="sldNum" sz="quarter" idx="5"/>
          </p:nvPr>
        </p:nvSpPr>
        <p:spPr/>
        <p:txBody>
          <a:bodyPr/>
          <a:lstStyle/>
          <a:p>
            <a:fld id="{29BF22EF-CF13-4EA3-BA93-BBE40C153887}" type="slidenum">
              <a:rPr lang="en-US" smtClean="0"/>
              <a:t>5</a:t>
            </a:fld>
            <a:endParaRPr lang="en-US"/>
          </a:p>
        </p:txBody>
      </p:sp>
    </p:spTree>
    <p:extLst>
      <p:ext uri="{BB962C8B-B14F-4D97-AF65-F5344CB8AC3E}">
        <p14:creationId xmlns:p14="http://schemas.microsoft.com/office/powerpoint/2010/main" val="344234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 second guideline is to provide multiple means of representation. The associated checkpoints are: Provide options for Perception, Language &amp; Symbols, and Comprehension.</a:t>
            </a:r>
            <a:endParaRPr lang="en-US" dirty="0">
              <a:effectLst/>
            </a:endParaRPr>
          </a:p>
          <a:p>
            <a:pPr rtl="0">
              <a:spcBef>
                <a:spcPts val="0"/>
              </a:spcBef>
              <a:spcAft>
                <a:spcPts val="0"/>
              </a:spcAft>
            </a:pPr>
            <a:br>
              <a:rPr lang="en-US" dirty="0"/>
            </a:br>
            <a:r>
              <a:rPr lang="en-US" sz="1800" b="0" i="0" u="none" strike="noStrike" dirty="0">
                <a:solidFill>
                  <a:srgbClr val="000000"/>
                </a:solidFill>
                <a:effectLst/>
                <a:latin typeface="Arial" panose="020B0604020202020204" pitchFamily="34" charset="0"/>
              </a:rPr>
              <a:t>In practice, this means that online learning includes multiple ways of accessing the information (e.g. visuals, text, audio), uses more than one example to illustrate a new concept or skill, and includes checks for understanding with feedback. </a:t>
            </a:r>
            <a:endParaRPr lang="en-US" dirty="0">
              <a:effectLst/>
            </a:endParaRPr>
          </a:p>
        </p:txBody>
      </p:sp>
      <p:sp>
        <p:nvSpPr>
          <p:cNvPr id="4" name="Slide Number Placeholder 3"/>
          <p:cNvSpPr>
            <a:spLocks noGrp="1"/>
          </p:cNvSpPr>
          <p:nvPr>
            <p:ph type="sldNum" sz="quarter" idx="5"/>
          </p:nvPr>
        </p:nvSpPr>
        <p:spPr/>
        <p:txBody>
          <a:bodyPr/>
          <a:lstStyle/>
          <a:p>
            <a:fld id="{29BF22EF-CF13-4EA3-BA93-BBE40C153887}" type="slidenum">
              <a:rPr lang="en-US" smtClean="0"/>
              <a:t>6</a:t>
            </a:fld>
            <a:endParaRPr lang="en-US"/>
          </a:p>
        </p:txBody>
      </p:sp>
    </p:spTree>
    <p:extLst>
      <p:ext uri="{BB962C8B-B14F-4D97-AF65-F5344CB8AC3E}">
        <p14:creationId xmlns:p14="http://schemas.microsoft.com/office/powerpoint/2010/main" val="279623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 third and final guideline is the provide multiple means of action and expression. The related checkpoints are to Provide options for Physical Action, Expression &amp; Communication, and Executive Functions.</a:t>
            </a:r>
            <a:endParaRPr lang="en-US" dirty="0">
              <a:effectLst/>
            </a:endParaRPr>
          </a:p>
          <a:p>
            <a:pPr rtl="0">
              <a:spcBef>
                <a:spcPts val="0"/>
              </a:spcBef>
              <a:spcAft>
                <a:spcPts val="0"/>
              </a:spcAft>
            </a:pPr>
            <a:br>
              <a:rPr lang="en-US" dirty="0"/>
            </a:br>
            <a:r>
              <a:rPr lang="en-US" sz="1800" b="0" i="0" u="none" strike="noStrike" dirty="0">
                <a:solidFill>
                  <a:srgbClr val="000000"/>
                </a:solidFill>
                <a:effectLst/>
                <a:latin typeface="Arial" panose="020B0604020202020204" pitchFamily="34" charset="0"/>
              </a:rPr>
              <a:t>In practice, this means that online learning adheres to accessibility principles, uses a variety of tools in order to help learners understand the content, and supports learners to find more resources to help them learn the content if necessary.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I’ll now demonstrate what it looks like to design learning modules with these guidelines in mind using the Library Orientation as an example.</a:t>
            </a:r>
            <a:endParaRPr lang="en-US" dirty="0">
              <a:effectLst/>
            </a:endParaRPr>
          </a:p>
        </p:txBody>
      </p:sp>
      <p:sp>
        <p:nvSpPr>
          <p:cNvPr id="4" name="Slide Number Placeholder 3"/>
          <p:cNvSpPr>
            <a:spLocks noGrp="1"/>
          </p:cNvSpPr>
          <p:nvPr>
            <p:ph type="sldNum" sz="quarter" idx="5"/>
          </p:nvPr>
        </p:nvSpPr>
        <p:spPr/>
        <p:txBody>
          <a:bodyPr/>
          <a:lstStyle/>
          <a:p>
            <a:fld id="{29BF22EF-CF13-4EA3-BA93-BBE40C153887}" type="slidenum">
              <a:rPr lang="en-US" smtClean="0"/>
              <a:t>7</a:t>
            </a:fld>
            <a:endParaRPr lang="en-US"/>
          </a:p>
        </p:txBody>
      </p:sp>
    </p:spTree>
    <p:extLst>
      <p:ext uri="{BB962C8B-B14F-4D97-AF65-F5344CB8AC3E}">
        <p14:creationId xmlns:p14="http://schemas.microsoft.com/office/powerpoint/2010/main" val="415520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 Library Orientation is a set of learning modules that are designed to scaffold information literacy concepts across the undergraduate curriculum, beginning with UNIV 101 and is embedded in first year composition sections. Subject specialist librarians also use the orientation in discipline specific courses, modifying the content as necessary.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 won’t go into the content here, that’s another presentation. But what I want you to see if how I’ve used these principals throughout the modules as an example of putting them into practice. </a:t>
            </a:r>
            <a:endParaRPr lang="en-US" dirty="0">
              <a:effectLst/>
            </a:endParaRPr>
          </a:p>
        </p:txBody>
      </p:sp>
      <p:sp>
        <p:nvSpPr>
          <p:cNvPr id="4" name="Slide Number Placeholder 3"/>
          <p:cNvSpPr>
            <a:spLocks noGrp="1"/>
          </p:cNvSpPr>
          <p:nvPr>
            <p:ph type="sldNum" sz="quarter" idx="5"/>
          </p:nvPr>
        </p:nvSpPr>
        <p:spPr/>
        <p:txBody>
          <a:bodyPr/>
          <a:lstStyle/>
          <a:p>
            <a:fld id="{29BF22EF-CF13-4EA3-BA93-BBE40C153887}" type="slidenum">
              <a:rPr lang="en-US" smtClean="0"/>
              <a:t>8</a:t>
            </a:fld>
            <a:endParaRPr lang="en-US"/>
          </a:p>
        </p:txBody>
      </p:sp>
    </p:spTree>
    <p:extLst>
      <p:ext uri="{BB962C8B-B14F-4D97-AF65-F5344CB8AC3E}">
        <p14:creationId xmlns:p14="http://schemas.microsoft.com/office/powerpoint/2010/main" val="104572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kern="1200" dirty="0">
                <a:solidFill>
                  <a:srgbClr val="292929"/>
                </a:solidFill>
                <a:effectLst/>
                <a:latin typeface="Open Sans" panose="020B0606030504020204" pitchFamily="34" charset="0"/>
                <a:ea typeface="+mn-ea"/>
                <a:cs typeface="+mn-cs"/>
              </a:rPr>
              <a:t>The first guideline, engagement, has several checkpoints. CHECKPOINT 7.2,  is to Optimize relevance, value, and authenticity</a:t>
            </a:r>
          </a:p>
          <a:p>
            <a:pPr algn="l"/>
            <a:r>
              <a:rPr lang="en-US" sz="1200" b="0" i="0" kern="1200" dirty="0">
                <a:solidFill>
                  <a:srgbClr val="292929"/>
                </a:solidFill>
                <a:effectLst/>
                <a:latin typeface="Open Sans" panose="020B0606030504020204" pitchFamily="34" charset="0"/>
                <a:ea typeface="+mn-ea"/>
                <a:cs typeface="+mn-cs"/>
              </a:rPr>
              <a:t>Individuals are engaged by information and activities that are relevant and valuable to their interests and goals. By contextualizing the learning objects in the deliverables for the course and overall course goals, you are activating their attention and interest. Begin by answering the question: “Why should I care?”</a:t>
            </a:r>
          </a:p>
          <a:p>
            <a:pPr algn="l"/>
            <a:endParaRPr lang="en-US" sz="1200" b="0" i="0" kern="1200" dirty="0">
              <a:solidFill>
                <a:srgbClr val="292929"/>
              </a:solidFill>
              <a:effectLst/>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92929"/>
                </a:solidFill>
                <a:effectLst/>
                <a:latin typeface="Open Sans" panose="020B0606030504020204" pitchFamily="34" charset="0"/>
                <a:ea typeface="+mn-ea"/>
                <a:cs typeface="+mn-cs"/>
              </a:rPr>
              <a:t>The second guideline is Representation, and CHECKPOINT 1.1 is </a:t>
            </a:r>
            <a:r>
              <a:rPr lang="en-US" dirty="0"/>
              <a:t>Optimize individual choice and autonomy.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292929"/>
              </a:solidFill>
              <a:effectLst/>
              <a:latin typeface="Open Sans" panose="020B0606030504020204" pitchFamily="34" charset="0"/>
              <a:ea typeface="+mn-ea"/>
              <a:cs typeface="+mn-cs"/>
            </a:endParaRPr>
          </a:p>
          <a:p>
            <a:pPr algn="l"/>
            <a:r>
              <a:rPr lang="en-US" b="0" i="0" dirty="0">
                <a:solidFill>
                  <a:srgbClr val="292929"/>
                </a:solidFill>
                <a:effectLst/>
                <a:latin typeface="Open Sans" panose="020B0606030504020204" pitchFamily="34" charset="0"/>
              </a:rPr>
              <a:t>One of the tools we have available is Kaltura. You can upload or record a video into Kaltura, which then hosts the video. One thing that I like about it is the student’s ability to select the transcript, search it, display captions and change the way they look—even changing the language. They can change the speed, perhaps they need you to slow down. They can speed it up</a:t>
            </a:r>
            <a:r>
              <a:rPr lang="en-US" b="0" i="0">
                <a:solidFill>
                  <a:srgbClr val="292929"/>
                </a:solidFill>
                <a:effectLst/>
                <a:latin typeface="Open Sans" panose="020B0606030504020204" pitchFamily="34" charset="0"/>
              </a:rPr>
              <a:t>. The platform itself </a:t>
            </a:r>
            <a:endParaRPr lang="en-US" b="0" i="0" dirty="0">
              <a:solidFill>
                <a:srgbClr val="292929"/>
              </a:solidFill>
              <a:effectLst/>
              <a:latin typeface="Open Sans" panose="020B0606030504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29BF22EF-CF13-4EA3-BA93-BBE40C153887}" type="slidenum">
              <a:rPr lang="en-US" smtClean="0"/>
              <a:t>9</a:t>
            </a:fld>
            <a:endParaRPr lang="en-US"/>
          </a:p>
        </p:txBody>
      </p:sp>
    </p:spTree>
    <p:extLst>
      <p:ext uri="{BB962C8B-B14F-4D97-AF65-F5344CB8AC3E}">
        <p14:creationId xmlns:p14="http://schemas.microsoft.com/office/powerpoint/2010/main" val="248204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92929"/>
                </a:solidFill>
                <a:effectLst/>
                <a:latin typeface="Open Sans" panose="020B0606030504020204" pitchFamily="34" charset="0"/>
              </a:rPr>
              <a:t>The third guideline, Action and Expression, contains CHECKPOINT 6.4: to Enhance capacity for monitoring progress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92929"/>
                </a:solidFill>
                <a:effectLst/>
                <a:latin typeface="Open Sans" panose="020B0606030504020204" pitchFamily="34" charset="0"/>
                <a:cs typeface="Calibri"/>
              </a:rPr>
              <a:t>In other words: do you have frequent check-points for students to monitor their own progress? This one can be tricky online—in the classroom formative assessments can tell you and the students how they are doing, but I’ve found this tricker to incorporate into online teaching. Again, I will talk up the tool Kaltura to provide a self-assessment, but also to maintain interest and engagement. You can upload a video to Kaltura Quiz and add quiz questions. The videos I’ve embedded directly into the modules are layered with quizzes that reinforce important content and allow for engagement and self-monitoring. These quizzes are not part of their grade, they are formative for the students.</a:t>
            </a:r>
            <a:endParaRPr lang="en-US" dirty="0">
              <a:cs typeface="Calibri"/>
            </a:endParaRPr>
          </a:p>
          <a:p>
            <a:pPr algn="l"/>
            <a:endParaRPr lang="en-US" b="1" i="0" dirty="0">
              <a:solidFill>
                <a:srgbClr val="292929"/>
              </a:solidFill>
              <a:effectLst/>
              <a:latin typeface="inherit"/>
            </a:endParaRPr>
          </a:p>
        </p:txBody>
      </p:sp>
      <p:sp>
        <p:nvSpPr>
          <p:cNvPr id="4" name="Slide Number Placeholder 3"/>
          <p:cNvSpPr>
            <a:spLocks noGrp="1"/>
          </p:cNvSpPr>
          <p:nvPr>
            <p:ph type="sldNum" sz="quarter" idx="5"/>
          </p:nvPr>
        </p:nvSpPr>
        <p:spPr/>
        <p:txBody>
          <a:bodyPr/>
          <a:lstStyle/>
          <a:p>
            <a:fld id="{29BF22EF-CF13-4EA3-BA93-BBE40C153887}" type="slidenum">
              <a:rPr lang="en-US" smtClean="0"/>
              <a:t>10</a:t>
            </a:fld>
            <a:endParaRPr lang="en-US"/>
          </a:p>
        </p:txBody>
      </p:sp>
    </p:spTree>
    <p:extLst>
      <p:ext uri="{BB962C8B-B14F-4D97-AF65-F5344CB8AC3E}">
        <p14:creationId xmlns:p14="http://schemas.microsoft.com/office/powerpoint/2010/main" val="195806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kern="1200" dirty="0">
                <a:solidFill>
                  <a:srgbClr val="292929"/>
                </a:solidFill>
                <a:effectLst/>
                <a:latin typeface="Open Sans" panose="020B0606030504020204" pitchFamily="34" charset="0"/>
                <a:ea typeface="+mn-ea"/>
                <a:cs typeface="+mn-cs"/>
              </a:rPr>
              <a:t>Another check point related to Action and Expression is </a:t>
            </a:r>
            <a:r>
              <a:rPr lang="en-US" sz="1200" b="0" i="0" kern="1200">
                <a:solidFill>
                  <a:srgbClr val="292929"/>
                </a:solidFill>
                <a:effectLst/>
                <a:latin typeface="Open Sans" panose="020B0606030504020204" pitchFamily="34" charset="0"/>
                <a:ea typeface="+mn-ea"/>
                <a:cs typeface="+mn-cs"/>
              </a:rPr>
              <a:t>CHECKPOINT 5.1 Use </a:t>
            </a:r>
            <a:r>
              <a:rPr lang="en-US" sz="1200" b="0" i="0" kern="1200" dirty="0">
                <a:solidFill>
                  <a:srgbClr val="292929"/>
                </a:solidFill>
                <a:effectLst/>
                <a:latin typeface="Open Sans" panose="020B0606030504020204" pitchFamily="34" charset="0"/>
                <a:ea typeface="+mn-ea"/>
                <a:cs typeface="+mn-cs"/>
              </a:rPr>
              <a:t>multiple media for communication</a:t>
            </a:r>
          </a:p>
          <a:p>
            <a:pPr algn="l"/>
            <a:endParaRPr lang="en-US" b="1" i="0" dirty="0">
              <a:solidFill>
                <a:srgbClr val="292929"/>
              </a:solidFill>
              <a:effectLst/>
              <a:latin typeface="inherit"/>
            </a:endParaRPr>
          </a:p>
          <a:p>
            <a:pPr algn="l"/>
            <a:r>
              <a:rPr lang="en-US" b="0" i="0" dirty="0">
                <a:solidFill>
                  <a:srgbClr val="292929"/>
                </a:solidFill>
                <a:effectLst/>
                <a:latin typeface="Open Sans" panose="020B0606030504020204" pitchFamily="34" charset="0"/>
              </a:rPr>
              <a:t>The information in the video is repeated as textual key points and in graphic organizers. Students who simply can’t sit through another video, have slow internet service, learn best by reading text, many learners in many circumstances will be able to access the same information. </a:t>
            </a:r>
          </a:p>
          <a:p>
            <a:endParaRPr lang="en-US" dirty="0">
              <a:cs typeface="Calibri"/>
            </a:endParaRPr>
          </a:p>
          <a:p>
            <a:r>
              <a:rPr lang="en-US" dirty="0">
                <a:cs typeface="Calibri"/>
              </a:rPr>
              <a:t>Related to this, guiding the information processing through visualization and highlighting big ideas. </a:t>
            </a:r>
          </a:p>
          <a:p>
            <a:endParaRPr lang="en-US" dirty="0">
              <a:cs typeface="Calibri"/>
            </a:endParaRPr>
          </a:p>
          <a:p>
            <a:r>
              <a:rPr lang="en-US" dirty="0">
                <a:cs typeface="Calibri"/>
              </a:rPr>
              <a:t>If and when possible, this means providing options for your students in how to demonstrate their master of the skills taught. A discussion board post, audio file, developing their own graphic organizer—they will select a method that interests them and makes sense to them. And by doing so they will learn the material that much better. </a:t>
            </a:r>
          </a:p>
        </p:txBody>
      </p:sp>
      <p:sp>
        <p:nvSpPr>
          <p:cNvPr id="4" name="Slide Number Placeholder 3"/>
          <p:cNvSpPr>
            <a:spLocks noGrp="1"/>
          </p:cNvSpPr>
          <p:nvPr>
            <p:ph type="sldNum" sz="quarter" idx="5"/>
          </p:nvPr>
        </p:nvSpPr>
        <p:spPr/>
        <p:txBody>
          <a:bodyPr/>
          <a:lstStyle/>
          <a:p>
            <a:fld id="{29BF22EF-CF13-4EA3-BA93-BBE40C153887}" type="slidenum">
              <a:rPr lang="en-US" smtClean="0"/>
              <a:t>11</a:t>
            </a:fld>
            <a:endParaRPr lang="en-US"/>
          </a:p>
        </p:txBody>
      </p:sp>
    </p:spTree>
    <p:extLst>
      <p:ext uri="{BB962C8B-B14F-4D97-AF65-F5344CB8AC3E}">
        <p14:creationId xmlns:p14="http://schemas.microsoft.com/office/powerpoint/2010/main" val="2601741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p:cNvSpPr/>
          <p:nvPr userDrawn="1"/>
        </p:nvSpPr>
        <p:spPr>
          <a:xfrm>
            <a:off x="0" y="0"/>
            <a:ext cx="9144000" cy="1194329"/>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ctrTitle" hasCustomPrompt="1"/>
          </p:nvPr>
        </p:nvSpPr>
        <p:spPr>
          <a:xfrm>
            <a:off x="609600" y="3733800"/>
            <a:ext cx="7924800" cy="1219200"/>
          </a:xfrm>
        </p:spPr>
        <p:txBody>
          <a:bodyPr anchor="b"/>
          <a:lstStyle>
            <a:lvl1pPr algn="ctr">
              <a:defRPr sz="3600">
                <a:solidFill>
                  <a:srgbClr val="C8102E"/>
                </a:solidFill>
              </a:defRPr>
            </a:lvl1pPr>
          </a:lstStyle>
          <a:p>
            <a:r>
              <a:rPr lang="en-US"/>
              <a:t>Click here to edit Master title style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272"/>
          <a:stretch/>
        </p:blipFill>
        <p:spPr>
          <a:xfrm>
            <a:off x="2922055" y="289525"/>
            <a:ext cx="3299890" cy="2682276"/>
          </a:xfrm>
          <a:prstGeom prst="rect">
            <a:avLst/>
          </a:prstGeom>
        </p:spPr>
      </p:pic>
      <p:sp>
        <p:nvSpPr>
          <p:cNvPr id="3" name="Subtitle 2"/>
          <p:cNvSpPr>
            <a:spLocks noGrp="1"/>
          </p:cNvSpPr>
          <p:nvPr>
            <p:ph type="subTitle" idx="1"/>
          </p:nvPr>
        </p:nvSpPr>
        <p:spPr>
          <a:xfrm>
            <a:off x="1219200" y="5134240"/>
            <a:ext cx="6553200" cy="804862"/>
          </a:xfrm>
        </p:spPr>
        <p:txBody>
          <a:bodyPr>
            <a:normAutofit/>
          </a:bodyPr>
          <a:lstStyle>
            <a:lvl1pPr marL="0" indent="0" algn="ctr">
              <a:buNone/>
              <a:defRPr sz="2400" b="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952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848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5/17/2021</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7" name="Title Placeholder 1"/>
          <p:cNvSpPr>
            <a:spLocks noGrp="1"/>
          </p:cNvSpPr>
          <p:nvPr>
            <p:ph type="title"/>
          </p:nvPr>
        </p:nvSpPr>
        <p:spPr>
          <a:xfrm>
            <a:off x="457200" y="152400"/>
            <a:ext cx="7543800" cy="1066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828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05000"/>
            <a:ext cx="760359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5/17/2021</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8" name="Text Placeholder 7"/>
          <p:cNvSpPr>
            <a:spLocks noGrp="1"/>
          </p:cNvSpPr>
          <p:nvPr>
            <p:ph type="body" sz="quarter" idx="13" hasCustomPrompt="1"/>
          </p:nvPr>
        </p:nvSpPr>
        <p:spPr>
          <a:xfrm>
            <a:off x="457200" y="1295400"/>
            <a:ext cx="7620000" cy="533400"/>
          </a:xfrm>
        </p:spPr>
        <p:txBody>
          <a:bodyPr/>
          <a:lstStyle>
            <a:lvl1pPr marL="0" indent="0">
              <a:buNone/>
              <a:defRPr b="1" baseline="0">
                <a:solidFill>
                  <a:srgbClr val="AF0000"/>
                </a:solidFill>
              </a:defRPr>
            </a:lvl1pPr>
          </a:lstStyle>
          <a:p>
            <a:pPr lvl="0"/>
            <a:r>
              <a:rPr lang="en-US"/>
              <a:t>Sub-Header Text goes here</a:t>
            </a:r>
          </a:p>
        </p:txBody>
      </p:sp>
    </p:spTree>
    <p:extLst>
      <p:ext uri="{BB962C8B-B14F-4D97-AF65-F5344CB8AC3E}">
        <p14:creationId xmlns:p14="http://schemas.microsoft.com/office/powerpoint/2010/main" val="329578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5/17/2021</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51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5/17/2021</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10" name="Content Placeholder 2"/>
          <p:cNvSpPr>
            <a:spLocks noGrp="1"/>
          </p:cNvSpPr>
          <p:nvPr>
            <p:ph sz="half" idx="13"/>
          </p:nvPr>
        </p:nvSpPr>
        <p:spPr>
          <a:xfrm>
            <a:off x="457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14"/>
          </p:nvPr>
        </p:nvSpPr>
        <p:spPr>
          <a:xfrm>
            <a:off x="4648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2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9200"/>
            <a:ext cx="3845485" cy="639762"/>
          </a:xfrm>
        </p:spPr>
        <p:txBody>
          <a:bodyPr anchor="b">
            <a:normAutofit/>
          </a:bodyPr>
          <a:lstStyle>
            <a:lvl1pPr marL="0" indent="0" algn="ctr">
              <a:buNone/>
              <a:defRPr sz="21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8962"/>
            <a:ext cx="3845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6425" y="1219200"/>
            <a:ext cx="3813175" cy="639762"/>
          </a:xfrm>
        </p:spPr>
        <p:txBody>
          <a:bodyPr anchor="b">
            <a:normAutofit/>
          </a:bodyPr>
          <a:lstStyle>
            <a:lvl1pPr marL="0" indent="0" algn="ctr">
              <a:buNone/>
              <a:defRPr sz="21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425" y="1858962"/>
            <a:ext cx="38131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t>5/17/2021</a:t>
            </a:fld>
            <a:endParaRPr lang="en-US"/>
          </a:p>
        </p:txBody>
      </p:sp>
      <p:sp>
        <p:nvSpPr>
          <p:cNvPr id="9" name="Slide Number Placeholder 8"/>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8110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A6A54-2A6B-4242-B691-C4DE4231F394}" type="datetimeFigureOut">
              <a:rPr lang="en-US" smtClean="0"/>
              <a:t>5/17/2021</a:t>
            </a:fld>
            <a:endParaRPr lang="en-US"/>
          </a:p>
        </p:txBody>
      </p:sp>
      <p:sp>
        <p:nvSpPr>
          <p:cNvPr id="4" name="Footer Placeholder 3"/>
          <p:cNvSpPr>
            <a:spLocks noGrp="1"/>
          </p:cNvSpPr>
          <p:nvPr>
            <p:ph type="ftr" sz="quarter" idx="11"/>
          </p:nvPr>
        </p:nvSpPr>
        <p:spPr>
          <a:xfrm>
            <a:off x="3124200" y="640080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380070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6A54-2A6B-4242-B691-C4DE4231F394}" type="datetimeFigureOut">
              <a:rPr lang="en-US" smtClean="0"/>
              <a:t>5/17/2021</a:t>
            </a:fld>
            <a:endParaRPr lang="en-US"/>
          </a:p>
        </p:txBody>
      </p:sp>
      <p:sp>
        <p:nvSpPr>
          <p:cNvPr id="4" name="Slide Number Placeholder 3"/>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405300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14"/>
          <p:cNvSpPr/>
          <p:nvPr userDrawn="1"/>
        </p:nvSpPr>
        <p:spPr>
          <a:xfrm>
            <a:off x="0" y="0"/>
            <a:ext cx="9144000" cy="1219200"/>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Placeholder 1"/>
          <p:cNvSpPr>
            <a:spLocks noGrp="1"/>
          </p:cNvSpPr>
          <p:nvPr>
            <p:ph type="title"/>
          </p:nvPr>
        </p:nvSpPr>
        <p:spPr>
          <a:xfrm>
            <a:off x="457200" y="152400"/>
            <a:ext cx="75438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71600"/>
            <a:ext cx="82296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1000" y="6340475"/>
            <a:ext cx="1143000" cy="365125"/>
          </a:xfrm>
          <a:prstGeom prst="rect">
            <a:avLst/>
          </a:prstGeom>
        </p:spPr>
        <p:txBody>
          <a:bodyPr vert="horz" lIns="91440" tIns="45720" rIns="91440" bIns="45720" rtlCol="0" anchor="ctr"/>
          <a:lstStyle>
            <a:lvl1pPr algn="l">
              <a:defRPr sz="1200">
                <a:solidFill>
                  <a:schemeClr val="bg1"/>
                </a:solidFill>
              </a:defRPr>
            </a:lvl1pPr>
          </a:lstStyle>
          <a:p>
            <a:fld id="{176A6A54-2A6B-4242-B691-C4DE4231F394}" type="datetimeFigureOut">
              <a:rPr lang="en-US" smtClean="0"/>
              <a:pPr/>
              <a:t>5/17/2021</a:t>
            </a:fld>
            <a:endParaRPr lang="en-US"/>
          </a:p>
        </p:txBody>
      </p:sp>
      <p:sp>
        <p:nvSpPr>
          <p:cNvPr id="6" name="Slide Number Placeholder 5"/>
          <p:cNvSpPr>
            <a:spLocks noGrp="1"/>
          </p:cNvSpPr>
          <p:nvPr>
            <p:ph type="sldNum" sz="quarter" idx="4"/>
          </p:nvPr>
        </p:nvSpPr>
        <p:spPr>
          <a:xfrm>
            <a:off x="7391400" y="6324600"/>
            <a:ext cx="1371600" cy="365125"/>
          </a:xfrm>
          <a:prstGeom prst="rect">
            <a:avLst/>
          </a:prstGeom>
        </p:spPr>
        <p:txBody>
          <a:bodyPr vert="horz" lIns="91440" tIns="45720" rIns="91440" bIns="45720" rtlCol="0" anchor="ctr"/>
          <a:lstStyle>
            <a:lvl1pPr algn="r">
              <a:defRPr sz="1200">
                <a:solidFill>
                  <a:schemeClr val="bg1"/>
                </a:solidFill>
              </a:defRPr>
            </a:lvl1pPr>
          </a:lstStyle>
          <a:p>
            <a:fld id="{B2FED1A7-FB98-43FD-AA3D-E7C3EC56B298}" type="slidenum">
              <a:rPr lang="en-US" smtClean="0"/>
              <a:pPr/>
              <a:t>‹#›</a:t>
            </a:fld>
            <a:endParaRPr lang="en-US"/>
          </a:p>
        </p:txBody>
      </p:sp>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077200" y="481998"/>
            <a:ext cx="678610" cy="1180958"/>
          </a:xfrm>
          <a:prstGeom prst="rect">
            <a:avLst/>
          </a:prstGeom>
        </p:spPr>
      </p:pic>
    </p:spTree>
    <p:extLst>
      <p:ext uri="{BB962C8B-B14F-4D97-AF65-F5344CB8AC3E}">
        <p14:creationId xmlns:p14="http://schemas.microsoft.com/office/powerpoint/2010/main" val="13763782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6" r:id="rId3"/>
    <p:sldLayoutId id="2147483661" r:id="rId4"/>
    <p:sldLayoutId id="2147483665" r:id="rId5"/>
    <p:sldLayoutId id="2147483662" r:id="rId6"/>
    <p:sldLayoutId id="2147483663" r:id="rId7"/>
    <p:sldLayoutId id="2147483664" r:id="rId8"/>
  </p:sldLayoutIdLst>
  <p:txStyles>
    <p:titleStyle>
      <a:lvl1pPr algn="l" defTabSz="914400" rtl="0" eaLnBrk="1" latinLnBrk="0" hangingPunct="1">
        <a:spcBef>
          <a:spcPct val="0"/>
        </a:spcBef>
        <a:buNone/>
        <a:defRPr sz="4000" b="1" kern="1200">
          <a:solidFill>
            <a:schemeClr val="bg1"/>
          </a:solidFill>
          <a:latin typeface="Myriad Pro" panose="020B0503030403020204" pitchFamily="34" charset="0"/>
          <a:ea typeface="Roboto Slab" pitchFamily="2"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anose="020B0503030403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kshotick@niu.edu"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0" dirty="0">
                <a:latin typeface="Myriad Pro"/>
                <a:cs typeface="Arial"/>
              </a:rPr>
              <a:t>Accessibility and UDL</a:t>
            </a:r>
            <a:endParaRPr lang="en-US" dirty="0">
              <a:cs typeface="Arial"/>
            </a:endParaRPr>
          </a:p>
        </p:txBody>
      </p:sp>
      <p:sp>
        <p:nvSpPr>
          <p:cNvPr id="4" name="Subtitle 3"/>
          <p:cNvSpPr>
            <a:spLocks noGrp="1"/>
          </p:cNvSpPr>
          <p:nvPr>
            <p:ph type="subTitle" idx="1"/>
          </p:nvPr>
        </p:nvSpPr>
        <p:spPr/>
        <p:txBody>
          <a:bodyPr>
            <a:normAutofit fontScale="92500" lnSpcReduction="10000"/>
          </a:bodyPr>
          <a:lstStyle/>
          <a:p>
            <a:r>
              <a:rPr lang="en-US" dirty="0"/>
              <a:t>Online Teaching Symposium, 2021</a:t>
            </a:r>
          </a:p>
          <a:p>
            <a:r>
              <a:rPr lang="en-US" dirty="0"/>
              <a:t>Kimberly Shotick</a:t>
            </a:r>
            <a:endParaRPr lang="en-US" b="0" dirty="0"/>
          </a:p>
        </p:txBody>
      </p:sp>
    </p:spTree>
    <p:extLst>
      <p:ext uri="{BB962C8B-B14F-4D97-AF65-F5344CB8AC3E}">
        <p14:creationId xmlns:p14="http://schemas.microsoft.com/office/powerpoint/2010/main" val="23924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53433E-82E4-4B11-A511-0917FEF0E6E6}"/>
              </a:ext>
            </a:extLst>
          </p:cNvPr>
          <p:cNvPicPr>
            <a:picLocks noChangeAspect="1"/>
          </p:cNvPicPr>
          <p:nvPr/>
        </p:nvPicPr>
        <p:blipFill>
          <a:blip r:embed="rId3"/>
          <a:stretch>
            <a:fillRect/>
          </a:stretch>
        </p:blipFill>
        <p:spPr>
          <a:xfrm>
            <a:off x="177486" y="1750030"/>
            <a:ext cx="6189670" cy="4307675"/>
          </a:xfrm>
          <a:prstGeom prst="rect">
            <a:avLst/>
          </a:prstGeom>
        </p:spPr>
      </p:pic>
      <p:sp>
        <p:nvSpPr>
          <p:cNvPr id="3" name="Title 2">
            <a:extLst>
              <a:ext uri="{FF2B5EF4-FFF2-40B4-BE49-F238E27FC236}">
                <a16:creationId xmlns:a16="http://schemas.microsoft.com/office/drawing/2014/main" id="{08BC89F8-16B4-4F7C-A557-8841A5F6B7E9}"/>
              </a:ext>
            </a:extLst>
          </p:cNvPr>
          <p:cNvSpPr>
            <a:spLocks noGrp="1"/>
          </p:cNvSpPr>
          <p:nvPr>
            <p:ph type="title"/>
          </p:nvPr>
        </p:nvSpPr>
        <p:spPr/>
        <p:txBody>
          <a:bodyPr>
            <a:normAutofit/>
          </a:bodyPr>
          <a:lstStyle/>
          <a:p>
            <a:r>
              <a:rPr lang="en-US" dirty="0">
                <a:latin typeface="Myriad Pro"/>
                <a:cs typeface="Arial"/>
              </a:rPr>
              <a:t>Action &amp; Expression</a:t>
            </a:r>
          </a:p>
        </p:txBody>
      </p:sp>
      <p:sp>
        <p:nvSpPr>
          <p:cNvPr id="7" name="Callout: Line with Border and Accent Bar 6">
            <a:extLst>
              <a:ext uri="{FF2B5EF4-FFF2-40B4-BE49-F238E27FC236}">
                <a16:creationId xmlns:a16="http://schemas.microsoft.com/office/drawing/2014/main" id="{33F42698-E7D2-4F2D-841D-5D537210C132}"/>
              </a:ext>
            </a:extLst>
          </p:cNvPr>
          <p:cNvSpPr/>
          <p:nvPr/>
        </p:nvSpPr>
        <p:spPr>
          <a:xfrm>
            <a:off x="6402782" y="2650575"/>
            <a:ext cx="2599361" cy="1839075"/>
          </a:xfrm>
          <a:prstGeom prst="accentBorderCallout1">
            <a:avLst>
              <a:gd name="adj1" fmla="val 18750"/>
              <a:gd name="adj2" fmla="val -8333"/>
              <a:gd name="adj3" fmla="val 54823"/>
              <a:gd name="adj4" fmla="val -120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Enhance capacity for monitoring progress</a:t>
            </a:r>
          </a:p>
        </p:txBody>
      </p:sp>
    </p:spTree>
    <p:extLst>
      <p:ext uri="{BB962C8B-B14F-4D97-AF65-F5344CB8AC3E}">
        <p14:creationId xmlns:p14="http://schemas.microsoft.com/office/powerpoint/2010/main" val="382511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5E1FD0-43FB-464A-85D5-B3D270EC7670}"/>
              </a:ext>
            </a:extLst>
          </p:cNvPr>
          <p:cNvPicPr>
            <a:picLocks noChangeAspect="1"/>
          </p:cNvPicPr>
          <p:nvPr/>
        </p:nvPicPr>
        <p:blipFill>
          <a:blip r:embed="rId3"/>
          <a:stretch>
            <a:fillRect/>
          </a:stretch>
        </p:blipFill>
        <p:spPr>
          <a:xfrm>
            <a:off x="0" y="1750030"/>
            <a:ext cx="5258070" cy="3772094"/>
          </a:xfrm>
          <a:prstGeom prst="rect">
            <a:avLst/>
          </a:prstGeom>
        </p:spPr>
      </p:pic>
      <p:sp>
        <p:nvSpPr>
          <p:cNvPr id="3" name="Title 2">
            <a:extLst>
              <a:ext uri="{FF2B5EF4-FFF2-40B4-BE49-F238E27FC236}">
                <a16:creationId xmlns:a16="http://schemas.microsoft.com/office/drawing/2014/main" id="{08BC89F8-16B4-4F7C-A557-8841A5F6B7E9}"/>
              </a:ext>
            </a:extLst>
          </p:cNvPr>
          <p:cNvSpPr>
            <a:spLocks noGrp="1"/>
          </p:cNvSpPr>
          <p:nvPr>
            <p:ph type="title"/>
          </p:nvPr>
        </p:nvSpPr>
        <p:spPr/>
        <p:txBody>
          <a:bodyPr>
            <a:normAutofit/>
          </a:bodyPr>
          <a:lstStyle/>
          <a:p>
            <a:r>
              <a:rPr lang="en-US" dirty="0">
                <a:latin typeface="Myriad Pro"/>
                <a:cs typeface="Arial"/>
              </a:rPr>
              <a:t>Action &amp; Expression</a:t>
            </a:r>
          </a:p>
        </p:txBody>
      </p:sp>
      <p:sp>
        <p:nvSpPr>
          <p:cNvPr id="8" name="Callout: Line with Border and Accent Bar 7">
            <a:extLst>
              <a:ext uri="{FF2B5EF4-FFF2-40B4-BE49-F238E27FC236}">
                <a16:creationId xmlns:a16="http://schemas.microsoft.com/office/drawing/2014/main" id="{5BEF435D-91E9-4121-A288-1DF286084FE4}"/>
              </a:ext>
            </a:extLst>
          </p:cNvPr>
          <p:cNvSpPr/>
          <p:nvPr/>
        </p:nvSpPr>
        <p:spPr>
          <a:xfrm>
            <a:off x="5920448" y="2977943"/>
            <a:ext cx="2599361" cy="1316268"/>
          </a:xfrm>
          <a:prstGeom prst="accentBorderCallout1">
            <a:avLst>
              <a:gd name="adj1" fmla="val 18750"/>
              <a:gd name="adj2" fmla="val -8333"/>
              <a:gd name="adj3" fmla="val 33768"/>
              <a:gd name="adj4" fmla="val -56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multiple media for communication</a:t>
            </a:r>
          </a:p>
        </p:txBody>
      </p:sp>
    </p:spTree>
    <p:extLst>
      <p:ext uri="{BB962C8B-B14F-4D97-AF65-F5344CB8AC3E}">
        <p14:creationId xmlns:p14="http://schemas.microsoft.com/office/powerpoint/2010/main" val="322281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80B4A87-9BDE-4DB4-90E0-B33D996926D1}"/>
              </a:ext>
            </a:extLst>
          </p:cNvPr>
          <p:cNvSpPr>
            <a:spLocks noGrp="1"/>
          </p:cNvSpPr>
          <p:nvPr>
            <p:ph type="title"/>
          </p:nvPr>
        </p:nvSpPr>
        <p:spPr/>
        <p:txBody>
          <a:bodyPr/>
          <a:lstStyle/>
          <a:p>
            <a:r>
              <a:rPr lang="en-US" dirty="0">
                <a:latin typeface="Myriad Pro"/>
                <a:cs typeface="Arial"/>
              </a:rPr>
              <a:t>Questions</a:t>
            </a:r>
            <a:endParaRPr lang="en-US" dirty="0"/>
          </a:p>
        </p:txBody>
      </p:sp>
      <p:sp>
        <p:nvSpPr>
          <p:cNvPr id="10" name="TextBox 1">
            <a:extLst>
              <a:ext uri="{FF2B5EF4-FFF2-40B4-BE49-F238E27FC236}">
                <a16:creationId xmlns:a16="http://schemas.microsoft.com/office/drawing/2014/main" id="{9FB43B7B-D238-450A-9C01-9EA3D28C340F}"/>
              </a:ext>
            </a:extLst>
          </p:cNvPr>
          <p:cNvSpPr txBox="1"/>
          <p:nvPr/>
        </p:nvSpPr>
        <p:spPr>
          <a:xfrm>
            <a:off x="1180370" y="4025878"/>
            <a:ext cx="1978552"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t>Kimberly Shotick</a:t>
            </a:r>
            <a:r>
              <a:rPr lang="en-US" sz="1600" b="1" i="1" dirty="0"/>
              <a:t> </a:t>
            </a:r>
          </a:p>
          <a:p>
            <a:pPr algn="ctr"/>
            <a:r>
              <a:rPr lang="en-US" sz="1600" i="1" dirty="0"/>
              <a:t>Assistant Professor, University Libraries</a:t>
            </a:r>
            <a:endParaRPr lang="en-US" sz="1600" dirty="0"/>
          </a:p>
        </p:txBody>
      </p:sp>
      <p:pic>
        <p:nvPicPr>
          <p:cNvPr id="3" name="Picture 12" descr="A picture containing person, outdoor&#10;&#10;Description automatically generated">
            <a:extLst>
              <a:ext uri="{FF2B5EF4-FFF2-40B4-BE49-F238E27FC236}">
                <a16:creationId xmlns:a16="http://schemas.microsoft.com/office/drawing/2014/main" id="{319F2484-B7B1-4B99-B9D6-3FC014A7D028}"/>
              </a:ext>
            </a:extLst>
          </p:cNvPr>
          <p:cNvPicPr>
            <a:picLocks noChangeAspect="1"/>
          </p:cNvPicPr>
          <p:nvPr/>
        </p:nvPicPr>
        <p:blipFill rotWithShape="1">
          <a:blip r:embed="rId2"/>
          <a:srcRect l="31461" t="26153" r="36091" b="27273"/>
          <a:stretch/>
        </p:blipFill>
        <p:spPr>
          <a:xfrm>
            <a:off x="1331065" y="1992229"/>
            <a:ext cx="1677163" cy="1599919"/>
          </a:xfrm>
          <a:prstGeom prst="rect">
            <a:avLst/>
          </a:prstGeom>
        </p:spPr>
      </p:pic>
      <p:sp>
        <p:nvSpPr>
          <p:cNvPr id="7" name="TextBox 6">
            <a:extLst>
              <a:ext uri="{FF2B5EF4-FFF2-40B4-BE49-F238E27FC236}">
                <a16:creationId xmlns:a16="http://schemas.microsoft.com/office/drawing/2014/main" id="{468E1B45-B263-4C48-8586-198038B269B2}"/>
              </a:ext>
            </a:extLst>
          </p:cNvPr>
          <p:cNvSpPr txBox="1"/>
          <p:nvPr/>
        </p:nvSpPr>
        <p:spPr>
          <a:xfrm>
            <a:off x="3925824" y="2938272"/>
            <a:ext cx="3887111" cy="2308324"/>
          </a:xfrm>
          <a:prstGeom prst="rect">
            <a:avLst/>
          </a:prstGeom>
          <a:noFill/>
        </p:spPr>
        <p:txBody>
          <a:bodyPr wrap="square" rtlCol="0">
            <a:spAutoFit/>
          </a:bodyPr>
          <a:lstStyle/>
          <a:p>
            <a:r>
              <a:rPr lang="en-US" sz="2400" dirty="0">
                <a:hlinkClick r:id="rId3"/>
              </a:rPr>
              <a:t>kshotick@niu.edu</a:t>
            </a:r>
            <a:endParaRPr lang="en-US" sz="2400" dirty="0"/>
          </a:p>
          <a:p>
            <a:r>
              <a:rPr lang="en-US" sz="2400" dirty="0"/>
              <a:t>@kshotick</a:t>
            </a:r>
          </a:p>
          <a:p>
            <a:endParaRPr lang="en-US" sz="2400" dirty="0"/>
          </a:p>
          <a:p>
            <a:r>
              <a:rPr lang="en-US" sz="2400" dirty="0"/>
              <a:t>Want the library orientation in your course?</a:t>
            </a:r>
          </a:p>
          <a:p>
            <a:r>
              <a:rPr lang="en-US" sz="2400" b="1" dirty="0"/>
              <a:t>http://go.niu.edu/lib</a:t>
            </a:r>
          </a:p>
        </p:txBody>
      </p:sp>
      <p:pic>
        <p:nvPicPr>
          <p:cNvPr id="13" name="Picture 12" descr="Logo&#10;&#10;Description automatically generated">
            <a:extLst>
              <a:ext uri="{FF2B5EF4-FFF2-40B4-BE49-F238E27FC236}">
                <a16:creationId xmlns:a16="http://schemas.microsoft.com/office/drawing/2014/main" id="{C8221714-68E3-4785-9766-F1A5936625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9206" y="3253839"/>
            <a:ext cx="676618" cy="676618"/>
          </a:xfrm>
          <a:prstGeom prst="rect">
            <a:avLst/>
          </a:prstGeom>
        </p:spPr>
      </p:pic>
    </p:spTree>
    <p:extLst>
      <p:ext uri="{BB962C8B-B14F-4D97-AF65-F5344CB8AC3E}">
        <p14:creationId xmlns:p14="http://schemas.microsoft.com/office/powerpoint/2010/main" val="211054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80B4A87-9BDE-4DB4-90E0-B33D996926D1}"/>
              </a:ext>
            </a:extLst>
          </p:cNvPr>
          <p:cNvSpPr>
            <a:spLocks noGrp="1"/>
          </p:cNvSpPr>
          <p:nvPr>
            <p:ph type="title"/>
          </p:nvPr>
        </p:nvSpPr>
        <p:spPr/>
        <p:txBody>
          <a:bodyPr/>
          <a:lstStyle/>
          <a:p>
            <a:r>
              <a:rPr lang="en-US" dirty="0">
                <a:latin typeface="Myriad Pro"/>
                <a:cs typeface="Arial"/>
              </a:rPr>
              <a:t>Introduction</a:t>
            </a:r>
            <a:endParaRPr lang="en-US" dirty="0"/>
          </a:p>
        </p:txBody>
      </p:sp>
      <p:sp>
        <p:nvSpPr>
          <p:cNvPr id="10" name="TextBox 1">
            <a:extLst>
              <a:ext uri="{FF2B5EF4-FFF2-40B4-BE49-F238E27FC236}">
                <a16:creationId xmlns:a16="http://schemas.microsoft.com/office/drawing/2014/main" id="{9FB43B7B-D238-450A-9C01-9EA3D28C340F}"/>
              </a:ext>
            </a:extLst>
          </p:cNvPr>
          <p:cNvSpPr txBox="1"/>
          <p:nvPr/>
        </p:nvSpPr>
        <p:spPr>
          <a:xfrm>
            <a:off x="3385440" y="4861218"/>
            <a:ext cx="2373118" cy="13234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t>Kimberly Shotick</a:t>
            </a:r>
            <a:r>
              <a:rPr lang="en-US" sz="1600" b="1" i="1" dirty="0"/>
              <a:t> </a:t>
            </a:r>
          </a:p>
          <a:p>
            <a:pPr algn="ctr"/>
            <a:r>
              <a:rPr lang="en-US" sz="1600" i="1" dirty="0"/>
              <a:t>Assistant Professor,</a:t>
            </a:r>
          </a:p>
          <a:p>
            <a:pPr algn="ctr"/>
            <a:r>
              <a:rPr lang="en-US" sz="1600" i="1" dirty="0"/>
              <a:t>Student Success Librarian University Libraries</a:t>
            </a:r>
          </a:p>
          <a:p>
            <a:pPr algn="ctr"/>
            <a:r>
              <a:rPr lang="en-US" sz="1600" i="1" dirty="0"/>
              <a:t>She/they</a:t>
            </a:r>
            <a:endParaRPr lang="en-US" sz="1600" dirty="0"/>
          </a:p>
        </p:txBody>
      </p:sp>
      <p:pic>
        <p:nvPicPr>
          <p:cNvPr id="3" name="Picture 12" descr="A picture containing person, outdoor&#10;&#10;Description automatically generated">
            <a:extLst>
              <a:ext uri="{FF2B5EF4-FFF2-40B4-BE49-F238E27FC236}">
                <a16:creationId xmlns:a16="http://schemas.microsoft.com/office/drawing/2014/main" id="{319F2484-B7B1-4B99-B9D6-3FC014A7D028}"/>
              </a:ext>
            </a:extLst>
          </p:cNvPr>
          <p:cNvPicPr>
            <a:picLocks noChangeAspect="1"/>
          </p:cNvPicPr>
          <p:nvPr/>
        </p:nvPicPr>
        <p:blipFill rotWithShape="1">
          <a:blip r:embed="rId2"/>
          <a:srcRect l="16752" t="17779" r="21168" b="392"/>
          <a:stretch/>
        </p:blipFill>
        <p:spPr>
          <a:xfrm>
            <a:off x="2967628" y="1762534"/>
            <a:ext cx="3208743" cy="2811008"/>
          </a:xfrm>
          <a:prstGeom prst="rect">
            <a:avLst/>
          </a:prstGeom>
        </p:spPr>
      </p:pic>
    </p:spTree>
    <p:extLst>
      <p:ext uri="{BB962C8B-B14F-4D97-AF65-F5344CB8AC3E}">
        <p14:creationId xmlns:p14="http://schemas.microsoft.com/office/powerpoint/2010/main" val="215605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80B4A87-9BDE-4DB4-90E0-B33D996926D1}"/>
              </a:ext>
            </a:extLst>
          </p:cNvPr>
          <p:cNvSpPr>
            <a:spLocks noGrp="1"/>
          </p:cNvSpPr>
          <p:nvPr>
            <p:ph type="title"/>
          </p:nvPr>
        </p:nvSpPr>
        <p:spPr/>
        <p:txBody>
          <a:bodyPr/>
          <a:lstStyle/>
          <a:p>
            <a:r>
              <a:rPr lang="en-US" dirty="0">
                <a:latin typeface="Myriad Pro"/>
                <a:cs typeface="Arial"/>
              </a:rPr>
              <a:t>Accessibility</a:t>
            </a:r>
            <a:endParaRPr lang="en-US" dirty="0"/>
          </a:p>
        </p:txBody>
      </p:sp>
      <p:pic>
        <p:nvPicPr>
          <p:cNvPr id="4" name="Content Placeholder 3" descr="A picture containing text, device, fan, vector graphics&#10;&#10;Description automatically generated">
            <a:extLst>
              <a:ext uri="{FF2B5EF4-FFF2-40B4-BE49-F238E27FC236}">
                <a16:creationId xmlns:a16="http://schemas.microsoft.com/office/drawing/2014/main" id="{35D0D300-67F0-4EB1-9A8D-AB82B3C5D17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2104" y="1632992"/>
            <a:ext cx="8159791" cy="3999712"/>
          </a:xfrm>
        </p:spPr>
      </p:pic>
      <p:sp>
        <p:nvSpPr>
          <p:cNvPr id="7" name="TextBox 6">
            <a:extLst>
              <a:ext uri="{FF2B5EF4-FFF2-40B4-BE49-F238E27FC236}">
                <a16:creationId xmlns:a16="http://schemas.microsoft.com/office/drawing/2014/main" id="{87EDB437-154A-4722-B443-2EE21C6ECC09}"/>
              </a:ext>
            </a:extLst>
          </p:cNvPr>
          <p:cNvSpPr txBox="1"/>
          <p:nvPr/>
        </p:nvSpPr>
        <p:spPr>
          <a:xfrm>
            <a:off x="1403604" y="5753364"/>
            <a:ext cx="6597396" cy="369332"/>
          </a:xfrm>
          <a:prstGeom prst="rect">
            <a:avLst/>
          </a:prstGeom>
          <a:noFill/>
        </p:spPr>
        <p:txBody>
          <a:bodyPr wrap="square">
            <a:spAutoFit/>
          </a:bodyPr>
          <a:lstStyle/>
          <a:p>
            <a:pPr marL="0" indent="0">
              <a:spcBef>
                <a:spcPts val="0"/>
              </a:spcBef>
              <a:buFont typeface="Arial" pitchFamily="34" charset="0"/>
              <a:buNone/>
            </a:pPr>
            <a:r>
              <a:rPr lang="en-US" sz="1800" dirty="0"/>
              <a:t>Image credit: OSU Center for Teaching and Learning CC BY-NC 4.0</a:t>
            </a:r>
          </a:p>
        </p:txBody>
      </p:sp>
    </p:spTree>
    <p:extLst>
      <p:ext uri="{BB962C8B-B14F-4D97-AF65-F5344CB8AC3E}">
        <p14:creationId xmlns:p14="http://schemas.microsoft.com/office/powerpoint/2010/main" val="334640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BC89F8-16B4-4F7C-A557-8841A5F6B7E9}"/>
              </a:ext>
            </a:extLst>
          </p:cNvPr>
          <p:cNvSpPr>
            <a:spLocks noGrp="1"/>
          </p:cNvSpPr>
          <p:nvPr>
            <p:ph type="title"/>
          </p:nvPr>
        </p:nvSpPr>
        <p:spPr/>
        <p:txBody>
          <a:bodyPr>
            <a:normAutofit/>
          </a:bodyPr>
          <a:lstStyle/>
          <a:p>
            <a:r>
              <a:rPr lang="en-US" dirty="0">
                <a:latin typeface="Myriad Pro"/>
                <a:cs typeface="Arial"/>
              </a:rPr>
              <a:t>Universal Design for Learning</a:t>
            </a:r>
          </a:p>
        </p:txBody>
      </p:sp>
      <p:sp>
        <p:nvSpPr>
          <p:cNvPr id="10" name="Google Shape;175;p21">
            <a:extLst>
              <a:ext uri="{FF2B5EF4-FFF2-40B4-BE49-F238E27FC236}">
                <a16:creationId xmlns:a16="http://schemas.microsoft.com/office/drawing/2014/main" id="{02403C29-1C09-4E4B-A7DA-9D7CACE52D6C}"/>
              </a:ext>
            </a:extLst>
          </p:cNvPr>
          <p:cNvSpPr txBox="1">
            <a:spLocks/>
          </p:cNvSpPr>
          <p:nvPr/>
        </p:nvSpPr>
        <p:spPr>
          <a:xfrm>
            <a:off x="1489005" y="5751329"/>
            <a:ext cx="7415100" cy="612895"/>
          </a:xfrm>
          <a:prstGeom prst="rect">
            <a:avLst/>
          </a:prstGeom>
        </p:spPr>
        <p:txBody>
          <a:bodyPr spcFirstLastPara="1" vert="horz" wrap="square" lIns="91425" tIns="91425" rIns="91425" bIns="91425" rtlCol="0" anchor="b" anchorCtr="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anose="020B0503030403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800" dirty="0"/>
              <a:t>Image credit: Giulia Forsythe, CC BY-SA 3.0</a:t>
            </a:r>
          </a:p>
          <a:p>
            <a:pPr marL="0" indent="0">
              <a:spcBef>
                <a:spcPts val="0"/>
              </a:spcBef>
              <a:buFont typeface="Arial" pitchFamily="34" charset="0"/>
              <a:buNone/>
            </a:pPr>
            <a:endParaRPr lang="en-US" dirty="0"/>
          </a:p>
        </p:txBody>
      </p:sp>
      <p:pic>
        <p:nvPicPr>
          <p:cNvPr id="11" name="Google Shape;176;p21">
            <a:extLst>
              <a:ext uri="{FF2B5EF4-FFF2-40B4-BE49-F238E27FC236}">
                <a16:creationId xmlns:a16="http://schemas.microsoft.com/office/drawing/2014/main" id="{67446BFC-DB58-425A-9119-FC3E08918193}"/>
              </a:ext>
            </a:extLst>
          </p:cNvPr>
          <p:cNvPicPr preferRelativeResize="0"/>
          <p:nvPr/>
        </p:nvPicPr>
        <p:blipFill rotWithShape="1">
          <a:blip r:embed="rId3">
            <a:alphaModFix/>
          </a:blip>
          <a:srcRect b="2095"/>
          <a:stretch/>
        </p:blipFill>
        <p:spPr>
          <a:xfrm>
            <a:off x="1208073" y="1398785"/>
            <a:ext cx="6343434" cy="4172959"/>
          </a:xfrm>
          <a:prstGeom prst="rect">
            <a:avLst/>
          </a:prstGeom>
          <a:noFill/>
          <a:ln>
            <a:noFill/>
          </a:ln>
        </p:spPr>
      </p:pic>
    </p:spTree>
    <p:extLst>
      <p:ext uri="{BB962C8B-B14F-4D97-AF65-F5344CB8AC3E}">
        <p14:creationId xmlns:p14="http://schemas.microsoft.com/office/powerpoint/2010/main" val="198354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BC89F8-16B4-4F7C-A557-8841A5F6B7E9}"/>
              </a:ext>
            </a:extLst>
          </p:cNvPr>
          <p:cNvSpPr>
            <a:spLocks noGrp="1"/>
          </p:cNvSpPr>
          <p:nvPr>
            <p:ph type="title"/>
          </p:nvPr>
        </p:nvSpPr>
        <p:spPr/>
        <p:txBody>
          <a:bodyPr>
            <a:normAutofit/>
          </a:bodyPr>
          <a:lstStyle/>
          <a:p>
            <a:r>
              <a:rPr lang="en-US" dirty="0">
                <a:latin typeface="Myriad Pro"/>
                <a:cs typeface="Arial"/>
              </a:rPr>
              <a:t>Universal Design for Learning</a:t>
            </a:r>
          </a:p>
        </p:txBody>
      </p:sp>
      <p:sp>
        <p:nvSpPr>
          <p:cNvPr id="8" name="Google Shape;181;p22">
            <a:extLst>
              <a:ext uri="{FF2B5EF4-FFF2-40B4-BE49-F238E27FC236}">
                <a16:creationId xmlns:a16="http://schemas.microsoft.com/office/drawing/2014/main" id="{F4660E78-FEE2-4AE1-9D05-CB27E75C7AE7}"/>
              </a:ext>
            </a:extLst>
          </p:cNvPr>
          <p:cNvSpPr txBox="1">
            <a:spLocks/>
          </p:cNvSpPr>
          <p:nvPr/>
        </p:nvSpPr>
        <p:spPr>
          <a:xfrm>
            <a:off x="328025" y="5538745"/>
            <a:ext cx="7415100" cy="605100"/>
          </a:xfrm>
          <a:prstGeom prst="rect">
            <a:avLst/>
          </a:prstGeom>
        </p:spPr>
        <p:txBody>
          <a:bodyPr spcFirstLastPara="1" vert="horz" wrap="square" lIns="91425" tIns="91425" rIns="91425" bIns="91425" rtlCol="0" anchor="b" anchorCtr="0">
            <a:normAutofit fontScale="5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anose="020B0503030403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dirty="0"/>
              <a:t>Adapted from: CAST (2018). Universal design for learning guidelines version 2.2 [graphic organizer]. Wakefield, MA: Author.</a:t>
            </a:r>
          </a:p>
        </p:txBody>
      </p:sp>
      <p:pic>
        <p:nvPicPr>
          <p:cNvPr id="9" name="Google Shape;182;p22">
            <a:extLst>
              <a:ext uri="{FF2B5EF4-FFF2-40B4-BE49-F238E27FC236}">
                <a16:creationId xmlns:a16="http://schemas.microsoft.com/office/drawing/2014/main" id="{BCFA8EA8-D388-426C-BB85-7F2692088C7C}"/>
              </a:ext>
            </a:extLst>
          </p:cNvPr>
          <p:cNvPicPr preferRelativeResize="0"/>
          <p:nvPr/>
        </p:nvPicPr>
        <p:blipFill>
          <a:blip r:embed="rId3">
            <a:alphaModFix/>
          </a:blip>
          <a:stretch>
            <a:fillRect/>
          </a:stretch>
        </p:blipFill>
        <p:spPr>
          <a:xfrm>
            <a:off x="742530" y="1694351"/>
            <a:ext cx="7415100" cy="3696177"/>
          </a:xfrm>
          <a:prstGeom prst="rect">
            <a:avLst/>
          </a:prstGeom>
          <a:noFill/>
          <a:ln>
            <a:noFill/>
          </a:ln>
        </p:spPr>
      </p:pic>
    </p:spTree>
    <p:extLst>
      <p:ext uri="{BB962C8B-B14F-4D97-AF65-F5344CB8AC3E}">
        <p14:creationId xmlns:p14="http://schemas.microsoft.com/office/powerpoint/2010/main" val="246900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BC89F8-16B4-4F7C-A557-8841A5F6B7E9}"/>
              </a:ext>
            </a:extLst>
          </p:cNvPr>
          <p:cNvSpPr>
            <a:spLocks noGrp="1"/>
          </p:cNvSpPr>
          <p:nvPr>
            <p:ph type="title"/>
          </p:nvPr>
        </p:nvSpPr>
        <p:spPr/>
        <p:txBody>
          <a:bodyPr>
            <a:normAutofit/>
          </a:bodyPr>
          <a:lstStyle/>
          <a:p>
            <a:r>
              <a:rPr lang="en-US" dirty="0">
                <a:latin typeface="Myriad Pro"/>
                <a:cs typeface="Arial"/>
              </a:rPr>
              <a:t>Universal Design for Learning</a:t>
            </a:r>
          </a:p>
        </p:txBody>
      </p:sp>
      <p:sp>
        <p:nvSpPr>
          <p:cNvPr id="8" name="Google Shape;187;p23">
            <a:extLst>
              <a:ext uri="{FF2B5EF4-FFF2-40B4-BE49-F238E27FC236}">
                <a16:creationId xmlns:a16="http://schemas.microsoft.com/office/drawing/2014/main" id="{82FC3202-FD7A-472E-B0F1-7E0377C2055D}"/>
              </a:ext>
            </a:extLst>
          </p:cNvPr>
          <p:cNvSpPr txBox="1">
            <a:spLocks/>
          </p:cNvSpPr>
          <p:nvPr/>
        </p:nvSpPr>
        <p:spPr>
          <a:xfrm>
            <a:off x="328025" y="5519689"/>
            <a:ext cx="7415100" cy="605100"/>
          </a:xfrm>
          <a:prstGeom prst="rect">
            <a:avLst/>
          </a:prstGeom>
        </p:spPr>
        <p:txBody>
          <a:bodyPr spcFirstLastPara="1" vert="horz" wrap="square" lIns="91425" tIns="91425" rIns="91425" bIns="91425" rtlCol="0" anchor="b" anchorCtr="0">
            <a:normAutofit fontScale="5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anose="020B0503030403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a:t>Adapted from: CAST (2018). Universal design for learning guidelines version 2.2 [graphic organizer]. Wakefield, MA: Author.</a:t>
            </a:r>
            <a:endParaRPr lang="en-US" dirty="0"/>
          </a:p>
        </p:txBody>
      </p:sp>
      <p:pic>
        <p:nvPicPr>
          <p:cNvPr id="9" name="Google Shape;188;p23">
            <a:extLst>
              <a:ext uri="{FF2B5EF4-FFF2-40B4-BE49-F238E27FC236}">
                <a16:creationId xmlns:a16="http://schemas.microsoft.com/office/drawing/2014/main" id="{F4C5A1C3-29E5-4ABB-92D3-97D241055A96}"/>
              </a:ext>
            </a:extLst>
          </p:cNvPr>
          <p:cNvPicPr preferRelativeResize="0"/>
          <p:nvPr/>
        </p:nvPicPr>
        <p:blipFill>
          <a:blip r:embed="rId3">
            <a:alphaModFix/>
          </a:blip>
          <a:stretch>
            <a:fillRect/>
          </a:stretch>
        </p:blipFill>
        <p:spPr>
          <a:xfrm>
            <a:off x="927325" y="1764827"/>
            <a:ext cx="7289349" cy="3678525"/>
          </a:xfrm>
          <a:prstGeom prst="rect">
            <a:avLst/>
          </a:prstGeom>
          <a:noFill/>
          <a:ln>
            <a:noFill/>
          </a:ln>
        </p:spPr>
      </p:pic>
    </p:spTree>
    <p:extLst>
      <p:ext uri="{BB962C8B-B14F-4D97-AF65-F5344CB8AC3E}">
        <p14:creationId xmlns:p14="http://schemas.microsoft.com/office/powerpoint/2010/main" val="533582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BC89F8-16B4-4F7C-A557-8841A5F6B7E9}"/>
              </a:ext>
            </a:extLst>
          </p:cNvPr>
          <p:cNvSpPr>
            <a:spLocks noGrp="1"/>
          </p:cNvSpPr>
          <p:nvPr>
            <p:ph type="title"/>
          </p:nvPr>
        </p:nvSpPr>
        <p:spPr/>
        <p:txBody>
          <a:bodyPr>
            <a:normAutofit/>
          </a:bodyPr>
          <a:lstStyle/>
          <a:p>
            <a:r>
              <a:rPr lang="en-US" dirty="0">
                <a:latin typeface="Myriad Pro"/>
                <a:cs typeface="Arial"/>
              </a:rPr>
              <a:t>Universal Design for Learning</a:t>
            </a:r>
          </a:p>
        </p:txBody>
      </p:sp>
      <p:sp>
        <p:nvSpPr>
          <p:cNvPr id="5" name="Google Shape;193;p24">
            <a:extLst>
              <a:ext uri="{FF2B5EF4-FFF2-40B4-BE49-F238E27FC236}">
                <a16:creationId xmlns:a16="http://schemas.microsoft.com/office/drawing/2014/main" id="{31519E69-339E-4EE6-9128-36B52A48FE73}"/>
              </a:ext>
            </a:extLst>
          </p:cNvPr>
          <p:cNvSpPr txBox="1">
            <a:spLocks/>
          </p:cNvSpPr>
          <p:nvPr/>
        </p:nvSpPr>
        <p:spPr>
          <a:xfrm>
            <a:off x="328024" y="5540237"/>
            <a:ext cx="7415100" cy="605100"/>
          </a:xfrm>
          <a:prstGeom prst="rect">
            <a:avLst/>
          </a:prstGeom>
        </p:spPr>
        <p:txBody>
          <a:bodyPr spcFirstLastPara="1" vert="horz" wrap="square" lIns="91425" tIns="91425" rIns="91425" bIns="91425" rtlCol="0" anchor="b" anchorCtr="0">
            <a:normAutofit fontScale="5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anose="020B0503030403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a:t>Adapted from: CAST (2018). Universal design for learning guidelines version 2.2 [graphic organizer]. Wakefield, MA: Author.</a:t>
            </a:r>
            <a:endParaRPr lang="en-US" dirty="0"/>
          </a:p>
        </p:txBody>
      </p:sp>
      <p:pic>
        <p:nvPicPr>
          <p:cNvPr id="6" name="Google Shape;194;p24">
            <a:extLst>
              <a:ext uri="{FF2B5EF4-FFF2-40B4-BE49-F238E27FC236}">
                <a16:creationId xmlns:a16="http://schemas.microsoft.com/office/drawing/2014/main" id="{BA50073D-D53B-44C9-A301-975E9854CD50}"/>
              </a:ext>
            </a:extLst>
          </p:cNvPr>
          <p:cNvPicPr preferRelativeResize="0"/>
          <p:nvPr/>
        </p:nvPicPr>
        <p:blipFill>
          <a:blip r:embed="rId3">
            <a:alphaModFix/>
          </a:blip>
          <a:stretch>
            <a:fillRect/>
          </a:stretch>
        </p:blipFill>
        <p:spPr>
          <a:xfrm>
            <a:off x="978512" y="1797784"/>
            <a:ext cx="7186975" cy="3632725"/>
          </a:xfrm>
          <a:prstGeom prst="rect">
            <a:avLst/>
          </a:prstGeom>
          <a:noFill/>
          <a:ln>
            <a:noFill/>
          </a:ln>
        </p:spPr>
      </p:pic>
    </p:spTree>
    <p:extLst>
      <p:ext uri="{BB962C8B-B14F-4D97-AF65-F5344CB8AC3E}">
        <p14:creationId xmlns:p14="http://schemas.microsoft.com/office/powerpoint/2010/main" val="2356282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BC89F8-16B4-4F7C-A557-8841A5F6B7E9}"/>
              </a:ext>
            </a:extLst>
          </p:cNvPr>
          <p:cNvSpPr>
            <a:spLocks noGrp="1"/>
          </p:cNvSpPr>
          <p:nvPr>
            <p:ph type="title"/>
          </p:nvPr>
        </p:nvSpPr>
        <p:spPr/>
        <p:txBody>
          <a:bodyPr>
            <a:normAutofit/>
          </a:bodyPr>
          <a:lstStyle/>
          <a:p>
            <a:r>
              <a:rPr lang="en-US" dirty="0">
                <a:latin typeface="Myriad Pro"/>
                <a:cs typeface="Arial"/>
              </a:rPr>
              <a:t>Library Orientation</a:t>
            </a:r>
          </a:p>
        </p:txBody>
      </p:sp>
      <p:pic>
        <p:nvPicPr>
          <p:cNvPr id="4" name="Picture 3">
            <a:extLst>
              <a:ext uri="{FF2B5EF4-FFF2-40B4-BE49-F238E27FC236}">
                <a16:creationId xmlns:a16="http://schemas.microsoft.com/office/drawing/2014/main" id="{3AEF9B93-A084-441B-9BC2-BEE40D439FF4}"/>
              </a:ext>
            </a:extLst>
          </p:cNvPr>
          <p:cNvPicPr>
            <a:picLocks noChangeAspect="1"/>
          </p:cNvPicPr>
          <p:nvPr/>
        </p:nvPicPr>
        <p:blipFill>
          <a:blip r:embed="rId3"/>
          <a:stretch>
            <a:fillRect/>
          </a:stretch>
        </p:blipFill>
        <p:spPr>
          <a:xfrm>
            <a:off x="178810" y="2436235"/>
            <a:ext cx="3650431" cy="2373457"/>
          </a:xfrm>
          <a:prstGeom prst="rect">
            <a:avLst/>
          </a:prstGeom>
        </p:spPr>
      </p:pic>
      <p:pic>
        <p:nvPicPr>
          <p:cNvPr id="11" name="Picture 10">
            <a:extLst>
              <a:ext uri="{FF2B5EF4-FFF2-40B4-BE49-F238E27FC236}">
                <a16:creationId xmlns:a16="http://schemas.microsoft.com/office/drawing/2014/main" id="{C41C0871-F090-4041-9E18-837822861988}"/>
              </a:ext>
            </a:extLst>
          </p:cNvPr>
          <p:cNvPicPr>
            <a:picLocks noChangeAspect="1"/>
          </p:cNvPicPr>
          <p:nvPr/>
        </p:nvPicPr>
        <p:blipFill>
          <a:blip r:embed="rId4"/>
          <a:stretch>
            <a:fillRect/>
          </a:stretch>
        </p:blipFill>
        <p:spPr>
          <a:xfrm>
            <a:off x="4572000" y="1717964"/>
            <a:ext cx="3771900" cy="3810000"/>
          </a:xfrm>
          <a:prstGeom prst="rect">
            <a:avLst/>
          </a:prstGeom>
        </p:spPr>
      </p:pic>
      <p:sp>
        <p:nvSpPr>
          <p:cNvPr id="12" name="Arrow: Striped Right 11">
            <a:extLst>
              <a:ext uri="{FF2B5EF4-FFF2-40B4-BE49-F238E27FC236}">
                <a16:creationId xmlns:a16="http://schemas.microsoft.com/office/drawing/2014/main" id="{CF8E8434-524A-4BC3-AD1A-07BB9E13D5C6}"/>
              </a:ext>
            </a:extLst>
          </p:cNvPr>
          <p:cNvSpPr/>
          <p:nvPr/>
        </p:nvSpPr>
        <p:spPr>
          <a:xfrm>
            <a:off x="3295841" y="2983489"/>
            <a:ext cx="1066800" cy="54725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194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BC89F8-16B4-4F7C-A557-8841A5F6B7E9}"/>
              </a:ext>
            </a:extLst>
          </p:cNvPr>
          <p:cNvSpPr>
            <a:spLocks noGrp="1"/>
          </p:cNvSpPr>
          <p:nvPr>
            <p:ph type="title"/>
          </p:nvPr>
        </p:nvSpPr>
        <p:spPr/>
        <p:txBody>
          <a:bodyPr>
            <a:normAutofit/>
          </a:bodyPr>
          <a:lstStyle/>
          <a:p>
            <a:r>
              <a:rPr lang="en-US" dirty="0">
                <a:latin typeface="Myriad Pro"/>
                <a:cs typeface="Arial"/>
              </a:rPr>
              <a:t>Engagement &amp; Representation </a:t>
            </a:r>
          </a:p>
        </p:txBody>
      </p:sp>
      <p:pic>
        <p:nvPicPr>
          <p:cNvPr id="4" name="Picture 3">
            <a:extLst>
              <a:ext uri="{FF2B5EF4-FFF2-40B4-BE49-F238E27FC236}">
                <a16:creationId xmlns:a16="http://schemas.microsoft.com/office/drawing/2014/main" id="{6F5753D5-08B2-421E-8FDE-D1B3186FB6E4}"/>
              </a:ext>
            </a:extLst>
          </p:cNvPr>
          <p:cNvPicPr>
            <a:picLocks noChangeAspect="1"/>
          </p:cNvPicPr>
          <p:nvPr/>
        </p:nvPicPr>
        <p:blipFill rotWithShape="1">
          <a:blip r:embed="rId3"/>
          <a:srcRect t="1851" r="2432"/>
          <a:stretch/>
        </p:blipFill>
        <p:spPr>
          <a:xfrm>
            <a:off x="0" y="1530849"/>
            <a:ext cx="6827857" cy="4288146"/>
          </a:xfrm>
          <a:prstGeom prst="rect">
            <a:avLst/>
          </a:prstGeom>
        </p:spPr>
      </p:pic>
      <p:sp>
        <p:nvSpPr>
          <p:cNvPr id="7" name="Callout: Line with Border and Accent Bar 6">
            <a:extLst>
              <a:ext uri="{FF2B5EF4-FFF2-40B4-BE49-F238E27FC236}">
                <a16:creationId xmlns:a16="http://schemas.microsoft.com/office/drawing/2014/main" id="{33F42698-E7D2-4F2D-841D-5D537210C132}"/>
              </a:ext>
            </a:extLst>
          </p:cNvPr>
          <p:cNvSpPr/>
          <p:nvPr/>
        </p:nvSpPr>
        <p:spPr>
          <a:xfrm>
            <a:off x="5401639" y="1750030"/>
            <a:ext cx="2599361" cy="1839075"/>
          </a:xfrm>
          <a:prstGeom prst="accentBorderCallout1">
            <a:avLst>
              <a:gd name="adj1" fmla="val 18750"/>
              <a:gd name="adj2" fmla="val -8333"/>
              <a:gd name="adj3" fmla="val 33729"/>
              <a:gd name="adj4" fmla="val -99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Optimize relevance, value, and authenticity</a:t>
            </a:r>
          </a:p>
        </p:txBody>
      </p:sp>
      <p:sp>
        <p:nvSpPr>
          <p:cNvPr id="8" name="Callout: Line with Border and Accent Bar 7">
            <a:extLst>
              <a:ext uri="{FF2B5EF4-FFF2-40B4-BE49-F238E27FC236}">
                <a16:creationId xmlns:a16="http://schemas.microsoft.com/office/drawing/2014/main" id="{5BEF435D-91E9-4121-A288-1DF286084FE4}"/>
              </a:ext>
            </a:extLst>
          </p:cNvPr>
          <p:cNvSpPr/>
          <p:nvPr/>
        </p:nvSpPr>
        <p:spPr>
          <a:xfrm>
            <a:off x="5871680" y="4191078"/>
            <a:ext cx="2599361" cy="1316268"/>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Optimize individual choice and autonomy</a:t>
            </a:r>
          </a:p>
        </p:txBody>
      </p:sp>
    </p:spTree>
    <p:extLst>
      <p:ext uri="{BB962C8B-B14F-4D97-AF65-F5344CB8AC3E}">
        <p14:creationId xmlns:p14="http://schemas.microsoft.com/office/powerpoint/2010/main" val="258668817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34430C280E974BA96AE0A770A06833" ma:contentTypeVersion="4" ma:contentTypeDescription="Create a new document." ma:contentTypeScope="" ma:versionID="835da5a4eb17619b0f5df34e948ca643">
  <xsd:schema xmlns:xsd="http://www.w3.org/2001/XMLSchema" xmlns:xs="http://www.w3.org/2001/XMLSchema" xmlns:p="http://schemas.microsoft.com/office/2006/metadata/properties" xmlns:ns2="84659871-dc7b-43ce-acd6-9aa4da26b5a6" targetNamespace="http://schemas.microsoft.com/office/2006/metadata/properties" ma:root="true" ma:fieldsID="6443994043aff608a6861613715b4743" ns2:_="">
    <xsd:import namespace="84659871-dc7b-43ce-acd6-9aa4da26b5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59871-dc7b-43ce-acd6-9aa4da26b5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1C2069-B72C-4801-B833-AACCAE18419D}">
  <ds:schemaRefs>
    <ds:schemaRef ds:uri="84659871-dc7b-43ce-acd6-9aa4da26b5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EF64D8-4DAF-4A2A-97DF-A886A779B649}">
  <ds:schemaRefs>
    <ds:schemaRef ds:uri="http://schemas.microsoft.com/sharepoint/v3/contenttype/forms"/>
  </ds:schemaRefs>
</ds:datastoreItem>
</file>

<file path=customXml/itemProps3.xml><?xml version="1.0" encoding="utf-8"?>
<ds:datastoreItem xmlns:ds="http://schemas.openxmlformats.org/officeDocument/2006/customXml" ds:itemID="{56810B0A-F81C-4FDA-949D-85B5DE4F1D0A}">
  <ds:schemaRefs>
    <ds:schemaRef ds:uri="http://purl.org/dc/dcmitype/"/>
    <ds:schemaRef ds:uri="http://schemas.microsoft.com/office/2006/documentManagement/types"/>
    <ds:schemaRef ds:uri="http://schemas.openxmlformats.org/package/2006/metadata/core-properties"/>
    <ds:schemaRef ds:uri="84659871-dc7b-43ce-acd6-9aa4da26b5a6"/>
    <ds:schemaRef ds:uri="http://purl.org/dc/terms/"/>
    <ds:schemaRef ds:uri="http://schemas.microsoft.com/office/infopath/2007/PartnerControls"/>
    <ds:schemaRef ds:uri="http://www.w3.org/XML/1998/namespac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2828</TotalTime>
  <Words>1269</Words>
  <Application>Microsoft Office PowerPoint</Application>
  <PresentationFormat>On-screen Show (4:3)</PresentationFormat>
  <Paragraphs>85</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inherit</vt:lpstr>
      <vt:lpstr>Arial</vt:lpstr>
      <vt:lpstr>Myriad Pro</vt:lpstr>
      <vt:lpstr>Open Sans</vt:lpstr>
      <vt:lpstr>Calibri</vt:lpstr>
      <vt:lpstr>1_Office Theme</vt:lpstr>
      <vt:lpstr>Accessibility and UDL</vt:lpstr>
      <vt:lpstr>Introduction</vt:lpstr>
      <vt:lpstr>Accessibility</vt:lpstr>
      <vt:lpstr>Universal Design for Learning</vt:lpstr>
      <vt:lpstr>Universal Design for Learning</vt:lpstr>
      <vt:lpstr>Universal Design for Learning</vt:lpstr>
      <vt:lpstr>Universal Design for Learning</vt:lpstr>
      <vt:lpstr>Library Orientation</vt:lpstr>
      <vt:lpstr>Engagement &amp; Representation </vt:lpstr>
      <vt:lpstr>Action &amp; Expression</vt:lpstr>
      <vt:lpstr>Action &amp; Expression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Jennice O'Brien</dc:creator>
  <cp:lastModifiedBy>Kimberly Shotick</cp:lastModifiedBy>
  <cp:revision>28</cp:revision>
  <dcterms:created xsi:type="dcterms:W3CDTF">2010-05-18T23:17:18Z</dcterms:created>
  <dcterms:modified xsi:type="dcterms:W3CDTF">2021-05-19T16:28:20Z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0x0101004434430C280E974BA96AE0A770A06833</vt:lpwstr>
  </property>
</Properties>
</file>